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18.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3.xml" ContentType="application/inkml+xml"/>
  <Override PartName="/ppt/notesSlides/notesSlide23.xml" ContentType="application/vnd.openxmlformats-officedocument.presentationml.notesSlide+xml"/>
  <Override PartName="/ppt/ink/ink18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27.xml" ContentType="application/vnd.openxmlformats-officedocument.presentationml.notesSlide+xml"/>
  <Override PartName="/ppt/ink/ink202.xml" ContentType="application/inkml+xml"/>
  <Override PartName="/ppt/ink/ink203.xml" ContentType="application/inkml+xml"/>
  <Override PartName="/ppt/notesSlides/notesSlide2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29.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30.xml" ContentType="application/vnd.openxmlformats-officedocument.presentationml.notesSlide+xml"/>
  <Override PartName="/ppt/ink/ink25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34.xml" ContentType="application/vnd.openxmlformats-officedocument.presentationml.notesSlide+xml"/>
  <Override PartName="/ppt/ink/ink268.xml" ContentType="application/inkml+xml"/>
  <Override PartName="/ppt/ink/ink269.xml" ContentType="application/inkml+xml"/>
  <Override PartName="/ppt/notesSlides/notesSlide35.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36.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39.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85.xml" ContentType="application/inkml+xml"/>
  <Override PartName="/ppt/notesSlides/notesSlide42.xml" ContentType="application/vnd.openxmlformats-officedocument.presentationml.notesSlide+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41.xml" ContentType="application/inkml+xml"/>
  <Override PartName="/ppt/ink/ink442.xml" ContentType="application/inkml+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notesSlides/notesSlide5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05.xml" ContentType="application/inkml+xml"/>
  <Override PartName="/ppt/ink/ink506.xml" ContentType="application/inkml+xml"/>
  <Override PartName="/ppt/ink/ink50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54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notesSlides/notesSlide69.xml" ContentType="application/vnd.openxmlformats-officedocument.presentationml.notesSlide+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notesSlides/notesSlide7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notesSlides/notesSlide8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notesSlides/notesSlide84.xml" ContentType="application/vnd.openxmlformats-officedocument.presentationml.notesSlide+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4"/>
  </p:notesMasterIdLst>
  <p:sldIdLst>
    <p:sldId id="395" r:id="rId2"/>
    <p:sldId id="474" r:id="rId3"/>
    <p:sldId id="604" r:id="rId4"/>
    <p:sldId id="608" r:id="rId5"/>
    <p:sldId id="606" r:id="rId6"/>
    <p:sldId id="610" r:id="rId7"/>
    <p:sldId id="550" r:id="rId8"/>
    <p:sldId id="461" r:id="rId9"/>
    <p:sldId id="463" r:id="rId10"/>
    <p:sldId id="549"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498" r:id="rId39"/>
    <p:sldId id="618" r:id="rId40"/>
    <p:sldId id="619" r:id="rId41"/>
    <p:sldId id="504" r:id="rId42"/>
    <p:sldId id="602" r:id="rId43"/>
    <p:sldId id="503" r:id="rId44"/>
    <p:sldId id="620" r:id="rId45"/>
    <p:sldId id="551" r:id="rId46"/>
    <p:sldId id="505" r:id="rId47"/>
    <p:sldId id="490" r:id="rId48"/>
    <p:sldId id="621" r:id="rId49"/>
    <p:sldId id="624" r:id="rId50"/>
    <p:sldId id="625" r:id="rId51"/>
    <p:sldId id="626" r:id="rId52"/>
    <p:sldId id="622" r:id="rId53"/>
    <p:sldId id="623" r:id="rId54"/>
    <p:sldId id="508" r:id="rId55"/>
    <p:sldId id="507" r:id="rId56"/>
    <p:sldId id="511" r:id="rId57"/>
    <p:sldId id="510" r:id="rId58"/>
    <p:sldId id="512" r:id="rId59"/>
    <p:sldId id="558" r:id="rId60"/>
    <p:sldId id="517" r:id="rId61"/>
    <p:sldId id="530" r:id="rId62"/>
    <p:sldId id="531" r:id="rId63"/>
    <p:sldId id="532" r:id="rId64"/>
    <p:sldId id="574" r:id="rId65"/>
    <p:sldId id="518" r:id="rId66"/>
    <p:sldId id="519" r:id="rId67"/>
    <p:sldId id="520" r:id="rId68"/>
    <p:sldId id="575" r:id="rId69"/>
    <p:sldId id="561" r:id="rId70"/>
    <p:sldId id="522" r:id="rId71"/>
    <p:sldId id="523" r:id="rId72"/>
    <p:sldId id="600" r:id="rId73"/>
    <p:sldId id="524" r:id="rId74"/>
    <p:sldId id="525" r:id="rId75"/>
    <p:sldId id="562" r:id="rId76"/>
    <p:sldId id="564" r:id="rId77"/>
    <p:sldId id="566" r:id="rId78"/>
    <p:sldId id="568" r:id="rId79"/>
    <p:sldId id="569" r:id="rId80"/>
    <p:sldId id="572" r:id="rId81"/>
    <p:sldId id="573" r:id="rId82"/>
    <p:sldId id="535" r:id="rId83"/>
    <p:sldId id="539" r:id="rId84"/>
    <p:sldId id="540" r:id="rId85"/>
    <p:sldId id="536" r:id="rId86"/>
    <p:sldId id="541" r:id="rId87"/>
    <p:sldId id="542" r:id="rId88"/>
    <p:sldId id="543" r:id="rId89"/>
    <p:sldId id="586" r:id="rId90"/>
    <p:sldId id="596" r:id="rId91"/>
    <p:sldId id="597" r:id="rId92"/>
    <p:sldId id="59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31749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21 128 0,'-11'-17'49'0,"11"17"-26"0,0-5-27 0,0 5 8 16,0 5-59-16,0-5-23 0</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0 328 0,'0'-5'123'0,"0"5"-66"0,0 0-33 0,0 0 35 16,0 0-23-16,0 0-5 15,0 5-6-15,0 0 1 16,0 15-14-16,0-4 4 0,0 13 2 16,0-4-8-16,0 15-3 15,0-5-4-15,0 10 0 16,0-10-37-16,0 5-17 15,0-5-69-15,0-11-30 16,0 2-6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0,'8'-37'121'0,"-8"37"-66"0,8-9-71 0,-8 9 15 16,0 0-58-16,0 0-22 15,0 5-33-15,0-1-12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45 400 0,'0'-5'151'0,"0"5"-82"0,0-10-36 0,0 10 44 16,0 0-46-16,0 0-16 15,0 0-27-15,0 0-10 16,0 0 11-16,0 0-50 0,0 0-18 15,0 0-57-15,0-16-22 16,0 2 35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6 356 0,'-14'-7'134'0,"14"7"-72"0,-8-9-48 16,8 9 33-16,0 0-30 16,0 0-11-16,0 0-45 15,0 0-19-15,0 0-55 16,0-5-23-16,0 5 21 16,8 0 11-16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60 39 440 0,'0'-10'165'0,"0"10"-90"0,0 0-81 0,0 0 30 0,0 0-18 16,0 0-3-16,0-5-55 15,0 1-23-15,0-2-85 16,0 1-36-16,0 0 83 16,0 1 40-16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0 330 124 0,'12'25'49'0,"-12"-25"-26"0,6 41-18 15,-6-32 13-15,0-4 1 16,0 0 3-16,0 0 10 16,0 0 7-16,0-15-21 15,0 5-1-15,0-9 0 0,0-2 6 0,-6-4 3 16,0 5 4-16,0-10 4 15,6 5-10-15,0-10-2 16,0 5 4-16,0-5 6 16,0 5-2-16,12 0 2 15,-6 5-9-15,11-1-4 16,-6 7-9-16,25-1-4 16,-7-1-3-16,5 7 0 15,-5-1-13-15,5-5-6 16,2 4-71-16,-2-8-32 15,-5 4-49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3556 337 48 0,'6'-24'19'0,"-6"18"-10"0,0 0-4 0,0 6 8 16,0 0 2-16,0 0 0 15,-6-6-1-15,-1 0-1 16,0-6-3-16,-7 0-1 15,-7-6 1-15,-6 0 4 16,-7 0 1-16,-7 0 0 16,-13-6 1-16,-21-1 3 15,-26-5-11-15,-15-6 4 0,1 0 4 16,-7 18-10-16,0 12-4 16,-7 0 1-16,-20 0 0 15,-14 0-4-15,13 12 1 16,0 6-2-16,-6 6 0 15,-13 0 0-15,-15 6 0 16,15 6 8-16,6 6 4 0,14 7-1 16,-7 11 0-16,5 6-3 15,16 1-1-15,-1-1-6 16,28 6 1-16,19 1 0 16,15 5 2-16,19 24-1 15,15-5-1-15,19-1-2 16,21 7-1-16,21-1 2 15,13-5 2-15,27-7 0 16,7-5 2-16,13-13 0 16,14 0 1-16,7-5 0 15,27-7 0-15,28 6 4 16,-1-24 3-16,7-6-4 16,6-11 1-16,28 11-5 0,6-30-2 15,-6-6 2-15,-7-6 0 16,28 0-4-16,13-13 1 15,-21-11 9-15,-6 0 5 16,6 0 0-16,-13 6 0 16,-7-13-6-16,-26-11-3 15,-29 6 4-15,-19 0 4 16,-21-7 2-16,-14 1 0 16,-20-6 1-16,-14-19 0 15,-19 1-4-15,-22 0 0 16,-12-1-5-16,-22 7 1 15,-33 6-7-15,-27-7-1 0,-14-5 0 16,-13 12 0-16,0 5-5 16,-7 13-1-16,-15 6-41 15,-5 6-19-15,-1 5-52 16,14 13-49 0,21-12 60-16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192 67 220 0,'14'-24'85'0,"-14"24"-46"0,6-18 12 0,-6 18 40 16,0-6-11-16,0 0-2 15,-13 0-22-15,6 0-10 16,-7 6-26-16,1 0-4 0,-14 6 1 15,6 0-5-15,-7 12-2 16,1 0-8-16,0 12-3 16,7-5-3-16,13 12 3 0,0-7-2 15,21 0 1-15,-1 0 2 16,21-12 0-16,-7 0-3 16,15-12 2-16,-8 0-1 15,7-18 0-15,-8 6 4 16,2-18 1-16,-7 0 1 15,-8-6 2-15,0 6-8 16,-13-1 0-16,0 1-35 16,-7 5-16-16,0 1-38 15,0 12-18-15,0 0-24 16,0 6-49 0,0 0 59-16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31 228 0,'13'-24'88'0,"-13"24"-48"0,7-13-9 0,-7 13 32 16,0 0-2-16,0 0 3 0,0 0-18 15,0 0-5-15,-7 13-24 16,0-1 10-16,-6 6 5 0,-1 0-5 16,-6 12-1-16,6 0-9 15,-6 1 0-15,6-7-8 16,1 7-3-16,-1-7-8 15,14 0-1-15,0-6 1 16,14 6 1-16,-1-6-2 16,14 6 0-16,1-6 2 15,12 12 0-15,-6-4 5 16,0 4 5-16,-7-6 6 16,-6 6 3-16,-8-6-1 15,-20 0 0-15,1 0-7 0,-21 6-2 16,6-5-2-16,-13 5-1 15,7-5-21-15,-7 5-9 16,7-6-42-16,0 0-18 16,7-6-56-16,6 0-24 15,0-5 2 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8.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0 142 176 0,'7'0'66'0,"-7"0"-36"0,14 0-11 16,-14 0 23-16,7 6-8 15,-1-6 0-15,8 6 5 16,-1 0 5-16,8 0-24 16,-1-6 5-16,7 0 2 0,-6 0-6 15,-1 0 0-15,0 0-12 16,1 0-3-16,-1 0-4 16,0-6 1-16,-6 0 2 15,0-12 4-15,-1 0-6 0,-6 1-2 16,0-1 1-16,0 0 3 15,-7 0-2-15,0-1-2 16,0 7 0-16,-7 0 1 16,0 6-1-16,-7 12-1 15,1 0 9-15,-8 18 6 16,1-5 10-16,7 11 5 16,-1 0-5-16,7 11-3 15,7-5-6-15,7 6-2 16,0-5-6-16,6 5-3 15,1-7-2-15,13-5-3 16,0 0-6-16,14-12-4 16,-7 1-54-16,20-13-22 15,-6 0-91 1,6-18-66-16,-7 5 102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4.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55 108 192 0,'-7'-42'71'0,"7"42"-38"0,-7-12 12 0,7 12 34 16,0 0-7-16,0 0 0 16,-6 0-15-16,-1 0-3 15,7 0-30-15,0 0 8 0,0 0 3 16,0 0-8-16,0 0-1 15,0 0-9-15,0 6-2 16,0 0-9-16,0 12-4 16,0 0 3-16,0 36 1 15,0-11 0-15,-7 23 1 16,0-12 0-16,21 25 1 16,-7-13-4-16,6 18-1 15,1-17-1-15,-8 11 1 16,1-11-2-16,0 16 2 0,0-11-2 15,0 1 2-15,-1-13-18 16,1-12-6-16,0-6-39 16,0-5-16-16,-7-1-29 15,6-24-9-15,1-6-14 16,-7-24-3-16,0 0 23 16</inkml:trace>
  <inkml:trace contextRef="#ctx0" brushRef="#br0" timeOffset="389">35 42 220 0,'13'0'85'0,"-13"0"-46"0,-41 6 9 0,35-6 39 16,6 6-3-16,0 0 0 15,0 0-28-15,0 0-11 16,6-6-26-16,1 0 1 0,14 6 1 16,-1-6 2-16,14 6 1 15,-7-6-9-15,14 0-4 16,-7 0-2-16,6-6-1 0,-6 0-4 15,7 0-3-15,-7 0 0 16,7 0 1-16,-7 0-1 16,0 0-1-16,-7 0-28 15,1 0-11-15,-8 0-36 16,0 0-13-16,1 0-30 16,-1 0-14-16,-6 0-19 15</inkml:trace>
  <inkml:trace contextRef="#ctx0" brushRef="#br0" timeOffset="725">252 711 288 0,'-34'18'107'0,"34"-18"-58"0,13 12-7 0,-13-6 42 15,0-6-31-15,0 0-9 16,7 0-12-16,0 0-1 16,20-6-17-16,-7 0 3 0,7-6 3 15,-6 0-11-15,6-6-2 16,0 6-5-16,8 0 1 0,-8 0-33 15,7-12-12-15,-7 6-34 16,7-6-13-16,0 6-20 16,-7 12-10-16,0 0-4 15</inkml:trace>
  <inkml:trace contextRef="#ctx0" brushRef="#br0" timeOffset="1035">272 1084 340 0,'-34'18'126'0,"34"-18"-68"0,7 24-35 0,-7-18 37 16,0 0-11-16,0 0 1 15,13 7-8-15,1-7-2 16,6 0-22-16,1 0 5 0,6-12 4 15,0 0-9-15,21-13-2 16,-7 7-9-16,34-6-3 16,-7 6-2-16,6-6-2 15,-13 6-2-15,7 0 1 16,-7 0-32-16,-7 0-15 16,-6 6-45-16,-7 0-18 15,-7 0-40-15,-1 12-18 16,-5 0 44-1</inkml:trace>
  <inkml:trace contextRef="#ctx0" brushRef="#br0" timeOffset="1426">1583 645 236 0,'0'-18'90'0,"0"18"-48"0,0 0 2 0,0 0 36 16,0 0-10-16,0 0-4 16,-6 0-15-16,-1 0-7 15,0 12-25-15,0 0 4 0,-6 12 4 16,-1 0-2-16,-6 12 3 15,6-6-7-15,-6 18-3 16,6-6-6-16,1 6-2 16,-1-6-6-16,7 7-3 15,0-13-3-15,-6 12-1 16,6-12-20-16,0-6-10 16,7-5-32-16,0-1-13 15,0-12-32-15,-6-6-11 16,-1 0-12-1,-7-18-34-15,7 6 63 16</inkml:trace>
  <inkml:trace contextRef="#ctx0" brushRef="#br0" timeOffset="1653">1271 783 208 0,'14'-42'77'0,"-14"42"-42"0,7-18 10 16,-7 18 34-16,0 0-9 15,0 0-4-15,6 0-13 16,1 0-4-16,0 12-27 15,0-6 9-15,13 24 4 0,0-6-8 16,14 6-3-16,-7 0-10 16,14 18-4-16,0-6-5 15,6 13-4-15,-6-7-11 16,0 0-4-16,-1-6-50 0,-12-11-21 16,-1-1-88-1,-7-18-75-15,0 0 96 16</inkml:trace>
  <inkml:trace contextRef="#ctx0" brushRef="#br0" timeOffset="2376">2012 705 312 0,'-7'-30'118'0,"7"30"-64"0,0-6-26 0,0 6 38 0,0 0-23 16,0 0-4-16,7 18-3 15,-1 0 1-15,8 24-20 16,0-6-1-16,6 30 1 0,0-12-7 15,1 31-1-15,-1-13-5 16,0 12-1-16,-6-5-6 16,6-7 0-16,-6-11-48 15,-1-7-20-15,1-6-50 16,-7-12-19-16,0-6-12 16</inkml:trace>
  <inkml:trace contextRef="#ctx0" brushRef="#br0" timeOffset="2702">1895 777 264 0,'-27'-54'101'0,"27"54"-54"0,0-48-20 0,0 42 34 16,7-12-19-16,0 0-4 16,13-18-13-16,1 6-6 15,12-1-11-15,2 7 4 0,6-6 3 16,-7 6-3-16,7 12-2 15,-7 0-1-15,13 12 1 16,-13 0 4-16,7 12 3 16,-7 0 0-16,-7 18-1 15,-7-6-2-15,-13 12 1 0,0-5-2 16,-14 11 0-16,0-6-5 16,-6 6-3-16,-1-6-9 15,-13-6-3-15,7 0-38 16,-1-6-15-16,1-6-54 15,6 0-20-15,1 0-15 16,19 0-21 0,1 0 80-16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9.2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0 217 296 0,'0'-91'112'0,"0"91"-60"0,0-60-14 0,0 54 39 15,0-12-16-15,0 0-3 0,0 6-16 16,0 0-6-16,7 6-20 16,-7 6 1-16,7 36 1 15,0-6 1-15,-1 36 3 0,1-11-10 16,0 42-2-16,0-6-4 15,0 35 1-15,-1-23-4 16,1 17 0 0,0-16-1-16,0-2-2 0,0-11-26 15,-1-13-12-15,1-11-43 16,0-13-16-16,-7-5-39 16,7-13-15-16,-7-5 8 15</inkml:trace>
  <inkml:trace contextRef="#ctx0" brushRef="#br0" timeOffset="373">271 1275 148 0,'20'-12'57'0,"-20"12"-30"0,14-18 10 0,-14 18 28 16,6-7 10-16,-6 1 4 15,7-6-8-15,-7 0-4 16,0 0-37-16,0 6 7 0,-7 6 3 15,1 0-10-15,-8 0-3 16,0 0-13-16,-6 12-6 16,7 0-3-16,-1 19-1 15,0-7-5-15,1 12-1 16,6-5-2-16,7 5 0 16,0-6-2-16,14 0 1 15,-1-6 3-15,8-6 3 0,-1-6 0 16,7-6 2-16,0 0-4 15,-13-24 0-15,-1 0 7 16,-6-18 4-16,0 6-5 16,-14-12-1-16,0 5-2 15,1 1-2-15,-1 6-8 16,0-1-3-16,0 7-49 16,0 6-23-16,1 0-50 15,6 6-19-15,0 6 8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2.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0 376 0,'0'0'140'0,"0"0"-76"0,-7 6-39 0,7 0 36 0,0 7-35 15,0-1-14-15,7 18-13 16,-1-6-3-16,1 18 2 16,0-6-50-16,0 7-22 0,0-7-79 15,6-6-59 1,-6-6 89-16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18 280 0,'0'-18'104'0,"0"18"-56"0,7 0-67 0,-7 0 11 15,7 6-55-15,0 0-19 16,13 12-11-16,-7 6-3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116 106 184 0,'0'-12'68'0,"0"12"-36"0,0-12 11 16,0 12 35-16,0-8-9 15,0 2-1-15,-7-6-12 16,7 0-5-16,-6 0-28 16,-1 0 8-16,-7 0 4 0,8 6-4 15,-8 6-1-15,7 0-12 16,-6 18-6-16,6-6-7 16,-7 18-2-16,7-4 1 0,1 16 0 15,-1-6-2-15,7 0-2 16,0-5-2-16,13-1 1 15,1-5 7 1,6-13 4-16,1 0-1 0,-1-18 2 16,0 0 3-16,-6-18 1 15,0-1-6-15,-8-12-1 16,1 7-4-16,-7 0-1 16,0 6-12-16,0 0-4 15,0 6-32-15,0-2-10 16,0 8-45-16,0 6-18 15,0 0-13-15,0 6-2 16,0 0 9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4.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34 382 160 0,'7'18'63'0,"-7"-18"-34"0,7 36 3 0,-7-29 27 15,0 17-7-15,0-6-1 16,7 7-7-16,-1-7-3 15,-6 0-22-15,0 0 6 0,0-6 5 16,0 0-1-16,0-12 3 16,0 0-14-16,-6-18-3 15,-1 6 0-15,0-18 2 16,0 6 4-16,-6-25 2 16,6 6-4-16,0-11 1 15,0 12 0-15,7-7 2 16,0 7-10-16,14 0-2 15,-1 5 0-15,15 1 4 16,-8 5-6-16,14 7 0 16,-7 6-4-16,7 6-1 15,-7 0-12-15,0 6-7 0,-7 0-57 16,1 6-27-16,-8 0-121 16,-6 6-57-1,0 0 139-15</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0.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1281 116 0,'0'0'44'0,"0"0"-24"0,0 0-2 0,0 0 18 0,0 0 6 15,0 0 4-15,7 0 6 16,-7 0 3-16,7 0-30 15,0 0 6-15,6 0 0 0,-6 0-8 16,7 0 0-16,-8 0-14 16,15-6-5-16,-8 0-3 15,8 0-1-15,-1 0 2 16,0-12 1-16,-6 5-1 16,-1-5 1-16,1 0 2 15,-7-7 2-15,0 1 5 16,-7 0 3-16,0 6-2 15,-7-6 0-15,0 0-3 16,-7 6-1-16,1 0-3 0,-7 24 1 16,-1 0 2-16,-13 18 5 15,7-6-2-15,0 24 3 16,7-6-4-16,6 19-1 16,0-6-6-16,21-1-1 15,0-6-1-15,13-6 1 16,1-5-2-16,13-7-1 15,-7 0 1-15,0-12 1 16,0 0-43-16,0-12-19 16,0 0-58-16,0-18-23 15,1 0-10 1</inkml:trace>
  <inkml:trace contextRef="#ctx0" brushRef="#br0" timeOffset="1231">382 96 268 0,'-7'-36'101'0,"7"36"-54"0,-6-36-11 0,6 36 36 16,-7-6-5-16,0 0 2 15,7 0-12-15,0 0-5 0,-7 6-29 16,7 0-7-16,0 12-2 0,0 0-4 15,0 18 0-15,0-6-4 16,0 24 1-16,0-6-2 16,7 25 2-16,0-12 0 15,0 23 1-15,-1-5 0 16,8 17 0 0,0-11 0-16,-1 17 0 0,1-17-2 15,-1 6 1-15,1-13-4 16,-1 1-2-16,-6-13 0 15,0-6-1-15,0-6-3 16,-1-11 2-16,1-6 1 16,0-7 0-16,-7 0 0 0,0-18 2 15,0 0-3-15,7-24 0 16,-7 6-4-16,7-30 1 16,-1 5 0-16,1-12-1 15,0 7 1-15,0-6 3 16,0 6 0-16,-1-1 1 15,1 7-3-15,0 6 0 16,0 6-1-16,6 6 3 16,1 6 0-16,13 18 3 15,-7 0 1-15,21 36 3 16,-7-6 1-16,7 19 1 16,-7-7-4-16,6 18-1 15,-6-12-1-15,0 1-2 16,-7-6-19-16,0-1-8 15,-6-12-41-15,-1-6-19 0,-6-5-45 16,-8-7-19-16,1 0-10 16</inkml:trace>
  <inkml:trace contextRef="#ctx0" brushRef="#br0" timeOffset="1952">1346 942 208 0,'6'-12'79'0,"-6"12"-42"0,0-6-8 0,0 6 28 16,0 0-3-16,0 0 3 15,0 0-10-15,0 0-2 0,-6 0-25 16,6 0 6-16,-7 0 2 16,0 0-4-16,-7 0 0 0,8 0-7 15,-8 6-2-15,0 0-5 16,1 6 1-16,6 0-4 16,0 6-2-16,1-6 2 15,-1 13 0-15,0-7-3 16,0 24-1-16,7-6-1 15,0 0-2-15,0-6-2 16,7 1-1-16,0 0 2 16,0-7 0-16,-1 0 1 15,8-6 0-15,-1 0 0 16,8-12 2-16,-8 0-3 0,8-12-2 16,-8 0-1-16,1-24 0 15,-1 6 0-15,1-12 0 16,0 5 0-16,-1 0 0 15,-6 7 5-15,0 6 1 16,-1 0-3-16,1 18 1 16,0 0 2-16,7 30 3 15,-8-6-4-15,22 19-1 16,-8-6 0-16,7 11 0 16,-7-12-18-16,8 0-8 15,-8-5-35-15,0-1-13 16,-6-6-44-16,-1-6-15 15,1-6-4-15</inkml:trace>
  <inkml:trace contextRef="#ctx0" brushRef="#br0" timeOffset="2417">1848 906 280 0,'0'-24'107'0,"0"24"-58"0,6-6-13 0,-6 6 36 16,0 0-16-16,0 0-3 16,7 12-8-16,0 0-4 15,6 24-22-15,1-6 0 0,6 25-1 16,1-7-4-16,6 6 0 16,-7-12-8-16,7 1-4 15,-6-6 5-15,-1-13 3 16,0-6 1-16,1-30 3 15,-8 0-5-15,1-25-1 16,-7 1-2-16,-1-13-1 16,1 7-6-16,0 0 1 0,-7 6-20 15,0 5-7-15,0 7-43 16,0 0-20-16,0 6-52 16,0 0-23-16,0 6 15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55 236 0,'0'-24'88'0,"0"24"-48"0,-13-18-12 0,6 18 30 16,-6 0-10-16,-1 0-1 16,-6-6-12-16,6 0-4 15,-6 6-17-15,6 0-2 0,-6 12-1 16,6 0-4-16,-6 6-2 16,-1 0 0-16,1 18 1 15,0-6-3-15,-1 0 0 16,8-6 1-16,-1 7 2 15,8-7-3-15,6 12-2 16,0-6 0-16,6 0 1 16,1 0-3-16,0-6-2 15,0 1 4-15,6-7 1 16,-6 0 0-16,7-12 1 16,-8 0 0-16,8-12 1 15,-7 0 0-15,13-18 0 16,0 6-2-16,-6-7-2 0,0 7 1 15,-1-12-1-15,-6 6 2 16,0 6 1-16,-1 0-1 16,1 6-2-16,0 0-4 15,0 12-2-15,0 0 3 16,6 18 1-16,1-6-1 16,-1 18 2-16,1 0-1 15,6 6 0-15,1-5 2 16,-1 5 2-16,-6-6-23 15,6 0-11-15,-7-6-34 16,1-6-13-16,0 0-30 0,-1-6-9 16,1 0 11-1</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8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0 236 0,'0'-7'90'0,"0"7"-48"0,-13 7-12 0,6-7 34 0,0 12-25 15,0-6-9-15,-6 6-7 16,-1 0-1-16,1 12-12 16,-1-6 5-16,0 18 5 0,1-6-7 15,-1 0-2-15,8 1-4 16,-1-1 0-16,0-6-11 16,7 0-2-16,0-6 3 15,20 6 1-15,-6-6 4 16,13 6 1-16,0-5 5 15,0 5 3-15,0-6 9 16,-6 6 5-16,-1-6 6 0,-6 18 4 16,-7-12-11-1,-14 6-4-15,0 1-11 0,-13-1-6 16,6-6-42-16,-6 0-16 16,-1 0-77-16,1-6-32 15,6 0-2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37 148 0,'-13'-24'55'0,"13"24"-30"0,-7-13 12 0,0 13 30 15,7 0-18-15,0 0-5 16,0 0-15-16,0 0-6 15,0 13-13-15,0-7 2 0,0 24 4 16,0-6 5-16,-6 30 4 16,6-6 0-16,-7 20 0 15,7-14-12-15,0 6-5 16,0-11-5-16,0-1-3 16,0 0 1-16,0-17 1 15,0-1-1-15,0-6 2 16,0-5-2-16,0-13 2 15,0 0-2-15,7-24-1 16,-1-1 1-16,1-23-1 0,0 5 0 16,0-23 2-16,-1 18-3 15,8-7 0-15,-7 7 1 16,6 0 0-16,-6 6-3 16,0 5 2-16,0 0 1 15,0 13 0-15,-1 0 0 16,8 18 0-16,-7 0 0 15,-1 12 2-15,1 0 1 16,0 25 3-16,0-6 1 16,0 11 3-16,-7-6-3 15,0 0-2-15,0-6-5 0,0-6 0 16,0 1-2-16,6-13 0 16,1-6 2-16,0-24 0 15,0 6 0-15,6-25 0 16,1 1 0-16,6-12 0 15,-6 6 0-15,6-7 0 16,-6 12-3-16,-1 1 0 16,1 6 2-16,-1 12 0 15,1 6 1-15,6 24 0 16,-6 0 2-16,-1 24 1 16,1-6 1-16,0 26 0 15,-8-8-2-15,15 18-2 16,-8-12-10-16,1 13-6 15,-1-7-45-15,8 1-18 16,-8-6-41-16,8-7-14 0,-8-6 25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8.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96 0,'21'-6'38'0,"-21"6"-20"0,13 0 1 0,-13 0 18 16,7 0 0-16,0 0 0 16,0 0-9-16,-1 0-3 15,8 0-14-15,-7 0 0 0,6 6 0 16,-6-6-2-16,7 0 2 15,-8 0-6-15,8 0-3 16,-7 0 1-16,6-6 0 16,-6 6 3-16,0-12 3 15,0 0-2-15,0-12-2 16,-1 6 6-16,1-7 3 16,0 1-1-16,-7 0 0 15,0 6-1-15,-7-1 2 16,7 1-9-16,-7 18-3 15,1 0-7-15,-8 31 1 16,7-7 2-16,-6 24 3 0,-1-11 0 16,0 17 2-16,8-11 4 15,-1 5 4-15,7 0-2 16,0-5 0-16,0-7-10 16,7-5-4-16,-7-1 3 15,13-12 2-15,-6 0 1 16,13-24-1-16,1 0-24 15,6-6-9-15,1 0-54 16,-1-12-21-16,-7 6 1 16</inkml:trace>
  <inkml:trace contextRef="#ctx0" brushRef="#br0" timeOffset="833">232 267 228 0,'0'0'85'0,"0"0"-46"0,0 0-35 0,0 0 21 0,0 0-5 16,0 0 0-16,14 0-6 15,-8 0-1-15,15 0-8 16,-8 0-1-16,8 0 0 0,-1 0 0 16,0-6 0-16,1 0 4 15,-1-13 3-15,0 1 0 16,-6-6 3-16,0 0 4 15,-14-6 1-15,0 5 5 16,-7 1 5-16,0 6-10 16,-13 0-1-16,6-1-10 15,-6 7-5-15,-1 0-2 16,1 6-1-16,0 0-25 16,6 6-10-16,0 0-55 15,8 6-22-15,-1 0-26 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9.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55 145 184 0,'-7'-36'71'0,"7"36"-38"0,0-37 8 0,0 31 33 16,0-6-19-16,0 6-9 16,7 0-19-16,-7 0-4 15,6 6-14-15,1 0 10 0,0 24 7 16,0 1 1-16,6 35 2 15,-5-12-10-15,6 36-4 16,-8-11 0-16,1 29 1 16,0-17-7-16,0 17-3 15,0-16-3-15,-1-2 0 16,1-11 0-16,0-7 1 0,0-6-44 16,0-6-20-16,-1-5-28 15,1-13-8-15,0 0-5 16,0-24-1-16,-1 0 2 15</inkml:trace>
  <inkml:trace contextRef="#ctx0" brushRef="#br0" timeOffset="239">151 942 140 0,'-21'-42'55'0,"21"42"-30"0,-48-6 17 0,41 6 29 16,-7 0 9-16,1 0 4 15,-1 0-9-15,1 0-2 16,-1 0-40-16,7 0 3 0,1 0 0 15,6 0-16-15,6 0-3 16,1 0-5-16,13 6 0 16,1 0-6-16,-1-6-2 15,1 0-2-15,7 0-2 16,-8 0 3-16,7-6 0 16,-6 6-26-16,6-6-11 15,-7 0-43-15,7 0-16 16,-6-1-41-16,0 1-16 15,-1 0 23 1</inkml:trace>
  <inkml:trace contextRef="#ctx0" brushRef="#br0" timeOffset="962">423 121 244 0,'0'-36'90'0,"0"36"-48"0,7-61-14 0,-7 55 30 16,7 0-13-16,-7 0-1 15,6 0-16-15,1 0-6 16,0 18-12-16,0-6 13 0,6 18 7 16,-6-6-2-16,8 31-2 15,-2-7-8-15,8 18-1 16,-8-6-6-16,7 31-1 15,-6-19-4-15,0 25 1 16,-1-13 2-16,1 12 2 16,-7-10-1-16,-1 4 1 15,1-11-4-15,0-7-2 16,0-6 2-16,-1-5 2 16,1-13-2-16,-7 0-2 0,0-12 0 15,0-6-1-15,0-6-5 16,0-12 1-16,0 0 0 15,0-24 0-15,0 0 0 16,7-12 2-16,0 0-3 16,1-12-2-16,-2 6 2 15,8-1 0-15,-1 7-2 16,1 0 2-16,0 6-1 16,-1 0 0-16,1 6 2 15,6 6 0-15,-6 6 2 16,6 18 1-16,0-6-1 15,1 24 1-15,-7-6-2 0,7 12-1 16,-8 0 1-16,1 7 1 16,-1-7-3-16,1 0 0 15,-7 0-12-15,0 0-5 16,-1-6-50-16,-6 1-20 16,0-7-45-16,0 0-20 15,0-6 3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86 196 0,'0'-13'74'0,"0"13"-40"0,7-12-13 0,-7 12 25 15,0-6 5-15,0 0 6 16,0 0 2-16,0 0 3 16,0 0-34-16,0 0 9 0,-7 0 3 15,0-1-10-15,-6 1-3 16,6 0-11-16,-7 6-3 15,1 0-7-15,-1 12-4 16,1 1-1-16,-1 17-1 16,1-5-5-16,6 11-1 15,0-6 3-15,7 6 1 16,0 1 2-16,14-6 2 16,-1-1-6-16,8-12 1 15,-1-6 5-15,0-12 6 0,1 0 2 16,-8-12 2-16,1 0-2 15,-7-18-1-15,-1 5-5 16,1-12-3-16,-7 7-3 16,0 0 1-16,0 0-30 15,-7 12-14-15,1-1-41 16,6 7-18-16,0 0-36 16,0 12-58-1,0 0 65-15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203 808 268 0,'0'-12'101'0,"0"12"-54"0,0-12-22 15,0 12 31-15,0 0-4 16,0 0 4-16,-7-6-9 16,7 0-4-16,-7 6-24 15,0 0 2-15,-6 0 2 0,-1 0-6 16,-6 6 1-16,0 0-9 15,-1 6-3-15,1 0-1 16,0 6-1-16,-1 0-5 16,8 12 1-16,-1-6 0 0,7 0 2 15,7 0-6-15,14 1 1 16,-1-1 5-16,15 0 4 16,-8-6-3-16,7 0 0 15,0 0 1-15,0-12 0 16,-6 0-2-16,6-18 1 15,-7 6 4-15,0-30 6 16,1 6-7-16,-8-37-1 16,1 13-1-16,-14-30 2 15,0 17-3-15,-7-29 0 16,7 17-1-16,-7-5-2 16,1 12 3-16,-8-1 2 0,0 13 0 15,1 6 0-15,6 5-3 16,0 7 1-16,1 6-11 15,-1 6-4-15,0 6-54 16,0 6-23-16,0 6-65 16,7 12-26-16,0 0 23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24 244 0,'7'-18'90'0,"-7"18"-48"0,7-6-16 15,-7 6 31-15,0 0-4 16,0 0 2-16,0 0-5 16,0 0-1-16,-7 0-27 15,0 0 0-15,-6 12 2 0,-1-6-7 16,-13 12-2-16,7-6 0 15,-14 6 1-15,0 0-5 16,6 18-1-16,1-5-6 0,6 6-3 16,1-7-3-1,6 0 1-15,1-6-1 0,6 6 0 16,0-6-3 0,34 8 1-16,-6-8 2 0,26 0 3 15,-5-6-2-15,12 12 0 16,-6-6 10-16,-1 0 3 15,-5-6 12-15,-8 6 5 16,-7-5-7-16,-7 12 0 16,1-7-7-16,-21 6-1 15,0 0-8-15,-34 6-4 16,7-6-12-16,-29 7-4 16,9-7-33-16,-14 7-14 15,6-7-72-15,0 0-29 16,8 0-28-1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0.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957 157 280 0,'0'-48'104'0,"-7"48"-56"0,0-6-16 16,7 6 33-16,-6 0-23 15,-8 6-6-15,-6-6-11 16,-7 12-2-16,-14 6-12 16,-13 6 4-16,-21 13 5 0,0 11-2 0,-6 19-1 15,-1 11-7-15,8-5-4 16,-1-7-3-16,7-5-3 16,7-7-8-16,7-5-5 15,7-13-46-15,13-6-21 16,0-12-54-16,13-12-21 15,21-6 30 1</inkml:trace>
  <inkml:trace contextRef="#ctx0" brushRef="#br0" timeOffset="231">82 0 236 0,'7'0'88'0,"-1"6"-48"0,1 6-16 0,0 6 29 15,0 19-1-15,-1 11 2 0,15 19-8 16,13 24-4-16,20-1-23 16,14-6-3-16,13 2 1 0,1-2-7 15,-1-5-3-15,1-7-2 16,-1 0-1-16,-13-4-11 16,-14-14-3-16,-6-6-68 15,-8-18-30-15,8-5-62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9.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1105 201 252 0,'7'-24'93'0,"-7"24"-50"0,-7-6-17 15,7 6 29-15,0 0-14 16,0 0-3-16,0 0-11 16,-13 6-5-16,-14 18-12 15,-21 19 7-15,-20 11 5 0,-20 6 4 16,-6 7 4-16,-1-1-3 15,-7-1-2-15,14 8-11 16,7-1-4-16,6-6-6 16,15-11-3-16,6-2 0 0,6-11 1 15,8-6-39-15,6-6-16 16,7-5-40-16,6-7-17 16,14-36-137-1,7-7 105 1</inkml:trace>
  <inkml:trace contextRef="#ctx0" brushRef="#br0" timeOffset="224">15 16 244 0,'-14'-13'90'0,"8"13"-48"0,12 6-27 0,-6-6 26 15,7 19-9-15,0 17 1 0,13 18 2 16,1 11 2-16,6 14-20 15,7-1-3-15,6-5 0 0,15-7-8 16,18-1-1-16,16-5-1 16,19 1 2-16,1-7-30 15,-8-12-10-15,-6-6-61 16,-14-5-24-16,-7 22-13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2.2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104 147 216 0,'-14'-12'82'0,"14"12"-44"0,-6-6-5 0,6 6 31 0,0 0-13 16,0 0-3-16,0 0-10 15,0 0-1-15,0 6-21 16,0 0 8-16,0 18 4 0,0-5 0 15,0 17 3-15,0-6-6 16,0 25-3-16,0-7-8 16,6 18-4-16,1-11-3 15,0 24 0-15,0-7-4 16,6 7 0-16,1-13-1 16,-1 0 1-16,-6-5-29 15,7-12-9-15,-1-7-38 0,1-6-16 16,-7-5-37-16,0-13-16 15,-1-6 13 1</inkml:trace>
  <inkml:trace contextRef="#ctx0" brushRef="#br0" timeOffset="406">29 287 168 0,'-13'-37'66'0,"13"37"-36"0,-7-48 9 0,0 42 30 16,7-6-11-16,0-1-4 0,0-5-11 15,0 6-4-15,0-6-22 16,0 0-1-16,7 6-2 0,0 0-10 16,6 0-1-16,1-1-1 15,20 7 1-15,-7 0-1 16,20 6-2-16,-6 0 3 15,13 12 0-15,-6 1 1 16,0 5 0-16,-7-6 2 16,0 12 3-16,-7-6 5 15,-7 6 3-15,-7 1 2 16,-13-1 1-16,0 0-5 16,-21 7-1-16,1-7-8 15,-14 0-4-15,6 0-12 0,-6-6-4 16,7 0-31-16,-7-6-12 15,-1 0-48-15,15 0-21 16,5 0-19 0,8 6-6-16,0-5 83 15</inkml:trace>
  <inkml:trace contextRef="#ctx0" brushRef="#br0" timeOffset="1022">756 480 200 0,'7'6'74'0,"-7"-6"-40"0,7 18-24 0,-7-12 17 16,0 6-4-16,0 0 0 15,0 7 3-15,0-1 1 16,7 12-14-16,-7-12 5 0,0 6 3 15,0-5 0-15,0-1 2 16,0-6-7-16,0 0-1 16,0-6-1-16,0-18 2 15,0 0-9-15,0-6-4 16,0 6 4-16,0-7 3 16,0 1 1-16,0-6 1 15,0 0-4-15,0 0-3 16,0 5-2-16,0 1 0 15,0 0-4-15,6 0 0 16,1 0 1-16,0-1 0 16,0 7 0-16,6 0 0 15,1 6 0-15,6 0 2 16,-6 0 1-16,6 0 1 0,0 0-20 16,1 6-9-16,-8 0-20 15,1 0-8-15,0 0-20 16,-7 12-8-16,0-6-39 15,0 12-22 1,0-6 68-16</inkml:trace>
  <inkml:trace contextRef="#ctx0" brushRef="#br0" timeOffset="1382">1341 468 208 0,'6'-6'77'0,"-6"6"-42"0,0 6-4 0,0-6 32 15,0 6-13-15,0 0-4 0,0 12-15 16,0-6-5-16,7 12-15 16,-7-5-4-16,7 17-3 0,-7-12-13 15,0 6-7-15,0 1-49 16,0-7-20-16,0 0-51 15</inkml:trace>
  <inkml:trace contextRef="#ctx0" brushRef="#br0" timeOffset="1516">1286 50 184 0,'-6'-30'71'0,"6"30"-38"0,6-24-39 0,-6 24 12 15,0 0-44-15,0 0-16 16,7 6-15-16,0 0-3 16</inkml:trace>
  <inkml:trace contextRef="#ctx0" brushRef="#br0" timeOffset="1968">1688 419 296 0,'13'-6'112'0,"-13"6"-60"0,-7 6-45 16,7-6 23-16,0 6-7 16,0 0 0-16,0 6-3 15,0 1-1-15,0 11-10 16,0-6-1-16,7 24 2 0,0 1-2 16,7-1 1-16,-1-5-3 15,8-1 1-15,6-6-2 16,0-12 0-16,-7 0 5 15,1-24 6-15,-1 6-2 16,0-30 0-16,-6 6-8 0,-1-12-2 16,-6-1 0-16,0 1 0 15,0 0-13-15,-7 5-7 16,0 7-40-16,0 0-18 16,0 6-44-16,0 5-18 15,0 1 15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8.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3055 416 192 0,'20'-18'74'0,"-6"6"-40"0,-1 0 4 0,-13 6 32 15,0 6-12-15,0-6-1 16,0 6-9-16,0 0-3 16,0 0-24-16,0 0 5 0,0 0 4 15,0 0-7-15,-13 6-4 16,-8 6-2-16,-6 6 2 16,-13 6-7-16,-15 13 1 0,-13-7-4 15,-6 6 0-15,-8-6-3 16,-6 6 1-1,0 7-2-15,7 11 2 0,-14-1-4 16,-8 7-2-16,-12-5 2 16,6 5 2-16,7 12-4 15,14-5-1-15,7-1 0 16,6-6 2-16,7-11-1 16,14-1 2-16,6-12-2 15,8-6 2-15,13-12-11 16,-1 0-2-16,8-6-44 0,7 0-19 15,6-6-46-15,7-6-18 16,0 0-22 0,7-6-13-16,-1-6 92 15</inkml:trace>
  <inkml:trace contextRef="#ctx0" brushRef="#br0" timeOffset="361">1297 18 280 0,'-21'-12'104'0,"15"12"-56"0,6 0-25 15,0 0 31-15,0 0-32 16,0 12-14-16,6 19 16 15,8 11 7-15,20 24-15 16,20 13 3-16,28 5-1 0,19-6 5 16,21 7 3-16,-6-1-2 15,-1 1-3-15,7-8-5 16,-13 7 0-16,-7-5-3 16,-6-1 0-16,-15-11-7 15,-13-7-4-15,-7-6 5 16,-14-12 3-16,-6-5-21 15,-14-13-9-15,-6-6-63 16,-1-6-26-16,7-12-85 16</inkml:trace>
  <inkml:trace contextRef="#ctx0" brushRef="#br0" timeOffset="6794">142 886 160 0,'14'-12'63'0,"-14"12"-34"0,0-6-3 16,0 6 23-16,0 0 4 0,0 0 3 15,0 0-6-15,0 0-4 16,-7-6-25-16,0 0 3 0,1 6 3 16,-1 0-9-16,-7 0 0 15,8 0-8-15,-8 6-4 16,0-6-1-16,1 12-1 16,-1 0-2-16,1 6-2 15,6-6 5-15,-7 6 1 16,8 0-5-16,-1 6 0 15,0-6-1-15,7 0 0 16,0 1-5-16,7-7 1 16,0 0 2-16,6 0 1 15,1-6 1-15,6-6 0 16,-6 0-3-16,-1-12 0 16,1 0-5-16,-1 0 0 15,1 0 2-15,-7-1 3 16,-1 7-3-16,1 6 0 0,0 0 0 15,0 13 2-15,0-1-7 16,-1 6-3-16,1 0-23 16,0 12-9-16,-7-6-27 15,0 0-11-15,0 0-35 16</inkml:trace>
  <inkml:trace contextRef="#ctx0" brushRef="#br0" timeOffset="7162">393 0 212 0,'0'0'82'0,"0"0"-44"0,0 6-27 0,0-6 21 16,0 18-2-16,0-5 2 16,0 23-2-16,0-6 1 0,0 30-17 15,0-12 7-15,7 31 3 0,-7-13-4 16,7 25-1-16,0-13-7 15,0 19-2-15,-1-19-6 16,1 5-3-16,0-10-25 16,0-1-9-16,0-6-32 15,-1-17-11-15,1-7-31 16,0-12-43 0,-7-6 52-16</inkml:trace>
  <inkml:trace contextRef="#ctx0" brushRef="#br0" timeOffset="7365">441 982 228 0,'-7'-24'85'0,"7"24"-46"0,0 6 3 0,0-6 34 16,0 0-34-16,0 0-12 16,0 0-16-16,0 0-2 15,7 0-7-15,0 0-5 0,6 0-1 16,-6 0-26-16,7 0-11 15,-1 0-45-15,1 0-20 16,-1 0-11 0</inkml:trace>
  <inkml:trace contextRef="#ctx0" brushRef="#br0" timeOffset="7793">863 946 152 0,'-7'0'57'0,"7"0"-30"0,0 0-12 0,0 0 18 0,0 0-12 16,0 0-2-16,0 0-2 15,0 0 1-15,0 0-10 16,0 0 4-16,7 0 2 0,-7 0-7 16,6 0-4-16,1 0-2 15,0 0-1-15,0 0 0 16,6-12 0-16,1 12 0 15,-1-6 2-15,1 0-1 16,0-6 2-16,-8 0-2 16,1 0 2-16,-7 0 0 0,0-6 1 15,0 6 0-15,-13 0 2 16,6 0 6-16,-14 12 2 16,8 0-1-16,-21 18 2 15,7-6 5-15,-7 18 4 16,7-6 3-16,5 18 3 15,2-12-12-15,20 13-3 16,0-7-9-16,20-6-4 16,-5 0-1-16,12-6-1 15,0-6-31-15,7-6-14 16,-7-6-48-16,7-6-18 16,-7 0-15-1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43 148 0,'0'-37'55'0,"0"37"-30"0,0-12-32 0,0 12 10 0,0 6-27 15,0 0-12-15,0 7-19 16,0-7-6-16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36 200 0,'7'-30'77'0,"-7"30"-42"0,7-6-8 16,-7 6 27-16,0 6-30 16,0-6-10-16,0 18-4 15,0-6 3-15,7 24-7 16,0-6 1-16,6 37 0 0,-6-13 5 16,6 37 3-16,-6-12-2 15,7 11 2-15,-7-11-6 16,6-1-1-16,1-12-6 15,-1 7-4-15,-6-6-32 16,0-13-15-16,0-5-30 0,-1-31-13 16,1 0-13-1</inkml:trace>
  <inkml:trace contextRef="#ctx0" brushRef="#br0" timeOffset="201">75 834 244 0,'0'-6'90'0,"0"6"-48"0,7 0-1 0,-7 0 39 16,0 0-33-16,0 0-11 16,7 0-13-16,-1 0-6 15,1 0-9-15,0 0-3 0,7 0 1 16,-1 0-1-16,7 0 0 0,-6 0-56 16,6 6-25-16,-6 0-64 31,0 6-50-31,-1 0 76 0</inkml:trace>
  <inkml:trace contextRef="#ctx0" brushRef="#br0" timeOffset="611">367 894 164 0,'7'-6'63'0,"-7"6"-34"0,6 0-16 16,-6 0 17-16,7 0-4 0,-7 0-1 15,27 0-5-15,-6 0 0 16,6 0-11-16,0 0 3 16,0 0 2-16,0 0-1 0,0 0 0 15,-6 0-3-15,-1-6-1 16,0 0-5-16,1-6-1 16,-8 6 1-16,1-6 0 15,-7 0 2-15,-7-6 3 16,0 6 5-16,-7-1 3 15,0 1-11-15,-13 6-4 16,6 0 1-16,-20 12 0 16,0 0 5-16,0 13 5 15,7-7 4-15,0 12 4 16,7 0-11-16,6 6-3 16,7 0 1-16,28 7 3 15,-8-7-2-15,21-6 0 0,0-6-5 16,20 0-1-16,-6-6-14 15,13-12-8-15,-14 0-65 16,8-6-28-16,-15 0-39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0 127 280 0,'7'-18'104'0,"-7"18"-56"0,7 0-38 0,-7 0 25 16,7 6-12-16,-1 0-4 15,8 6-2-15,0 0 2 16,6 12-11-16,0-6 2 0,7 12 3 15,1-6-5-15,-1 0-2 16,0 0 5-16,0-12 3 16,-7 1 10-16,1-19 5 15,-1-1-2-15,0-11-2 16,-6 0-13-16,-1-18-5 16,-6 6-1-16,0-6 1 0,0 0-12 15,0 5-6-15,-1 1-46 16,1 6-18-16,0 6-51 15,0 6-23-15,0 0 17 16</inkml:trace>
  <inkml:trace contextRef="#ctx0" brushRef="#br0" timeOffset="571">706 24 192 0,'7'-6'74'0,"-7"6"-40"0,6 0-7 0,-6 0 29 15,0 0 0-15,0 0 3 16,0 0-15-16,0 0-6 16,-6 0-22-16,-1 0-3 0,0 6 0 0,0 0-7 15,0 6-3 1,1 0-5-16,-1 6 1 0,0-6-1 16,0 6 0-16,1 1 4 15,-1 5 1-15,0-6-4 16,7 6 1-16,0-6 0 15,0 6 0-15,0-6-3 16,7 0 2-16,0 0-1 16,6-6 0-16,-6-6 4 15,13-6 3-15,-6 0 0 16,6-12 2-16,1 0-4 16,-1-6-2-16,-7 0-5 15,1 6 0-15,0 0 2 16,-1 0 1-16,-6 6-4 15,0 6-1-15,0 0 3 0,-1 12 3 16,1 0-4-16,0 12-1 16,0-6-18-16,-1 6-5 15,1-5-24-15,0-1-6 16,0 0-34-16,0-6-12 16,-1 0 7-1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0 206 108 0,'6'6'41'0,"-6"-6"-22"0,7 30-3 0,-7-24 18 16,7 7-9 0,-7-1-3-16,7 6 1 0,0-6 2 15,-1 0-13-15,1 0 13 0,-7-6 5 16,0 0 7-16,0-6 4 15,0 0-16-15,0-12-6 16,0 0-8-16,0-6 0 16,0 0-4-16,0-7-2 15,0 7-2-15,0-6 0 16,0 0 2-16,0 0 2 16,0 0 1-16,7 0 0 15,0 6-7-15,6-6-2 16,-6 5 0-16,7 1 2 15,-8 0 0-15,8 6 2 16,0 6 0-16,-1 6 1 16,1 0-16-16,-1 0-4 15,1 0-23-15,-1 12-8 16,1 0-35-16,0 6-12 0,-8 1-11 16</inkml:trace>
  <inkml:trace contextRef="#ctx0" brushRef="#br0" timeOffset="212">373 158 144 0,'7'12'55'0,"-7"-12"-30"0,0 36-29 0,0-30 8 16,0 12-59-16,0 0-23 16,0 1 32-16,0-1 17 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7.3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88 155 244 0,'-7'6'90'0,"7"-6"-48"0,-6 60-36 0,-1-48 20 16,7 7-8-16,0-1 0 16,7 18-2-16,-7 0 3 15,6 18-11-15,1-5 0 0,8 17-1 16,-9-12-3-16,1 12-1 16,0-5 1-16,7-7 0 15,-1-6-40-15,1-6-17 16,-7-5-51-1,-1-25-48-15,1 0 52 16</inkml:trace>
  <inkml:trace contextRef="#ctx0" brushRef="#br0" timeOffset="303">7 113 236 0,'-7'-24'90'0,"7"24"-48"0,0-18-34 15,0 18 21-15,0-6-11 16,0 0 0-16,13-6-9 16,1-1-1-16,13 1-4 15,-6 0 2-15,20 6 3 0,0 0-1 16,6 12 1-16,-6 0 3 16,0 12 5-16,-6-6 0 15,-8 13-1-15,0-7 0 0,-13 12 3 16,-8-6-5-16,-12 12 2 15,-1-6-7-15,-27 6-3 16,7-5-3-16,-1 5-3 16,1-6-32-16,6 0-16 15,1-6-58-15,6-6-22 16,1 0 5 0</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23 192 0,'0'-19'71'0,"0"19"-38"0,0-6-43 0,0 6 11 16,0 6-56-16,0-6-23 16,0 6 15-16,0 1 9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5.0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0 268 0,'7'-13'101'0,"-7"13"-54"0,0 19-44 0,0-13 23 15,0 12-4-15,0 0 2 16,0 25-5-16,0-13-1 16,7 24-10-16,-1-4 4 0,1 35 3 15,0-13-3-15,0 38 1 16,-1-19-6-16,1 7-2 15,0-14 0-15,0 2 1 16,0-13-32-16,-1-7-12 16,1-10-43-16,0-14-18 15,0-6-28 1</inkml:trace>
  <inkml:trace contextRef="#ctx0" brushRef="#br0" timeOffset="216">0 960 340 0,'7'-6'126'0,"-7"6"-68"0,7 0-35 15,-7 0 35-15,0 0-21 16,0 0-4-16,7 0-17 16,-1 0-7-16,8 0-6 0,-7 0 0 15,6 0 2-15,1 0-20 0,6 12-9 16,-6-6-57-16,6 6-24 15,-6-6-56 1</inkml:trace>
  <inkml:trace contextRef="#ctx0" brushRef="#br0" timeOffset="658">333 942 184 0,'0'6'71'0,"0"-6"-38"0,6-6-19 0,-6 6 22 16,0 6-9-16,0-6-1 16,7 12-4-16,0-6 1 15,13-6-13-15,-6 0 5 0,13 6 3 0,-7 0-6 16,8 0-2-16,-1 0-3 16,7-12-2-16,-7 0-1 15,0-6 2-15,0 6-1 16,-7-12 0-16,1 6-1 15,-8-6 2-15,1 5-1 16,-7-11 0-16,-7 6-3 16,-7-6 1-16,0 6 2 15,-7-1 2-15,1 6-3 16,-14 13-3-16,6 0 0 16,-12 20-1-16,5-8 6 15,1 24 4-15,7-6-1 16,6 7 2-16,1-7 3 0,20 12 1 15,-7-4-4-15,27-2 1 16,-7-6-5-16,14 0-2 16,0-5 0-16,13-7-1 15,-6 0-18-15,13-6-7 16,-13 1-59-16,7-13-22 16,-8 0-54-1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4.1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18 288 0,'7'0'107'0,"-7"0"-58"0,7 6-40 0,-7 0 25 0,7 12-17 15,-1-5-2-15,8 17 2 16,0-5 1-16,6 11-9 16,-6-5 1-16,6 5 1 0,0-6-2 15,1-5 2-15,-8-1 11 16,1-11 6-16,-1-1 10 16,-6-24 6-16,0-1-22 15,0-23-7-15,-1 5-8 0,1-5-2 16,0 0-12-16,0-1-3 15,-7 6-30-15,7 7-12 16,-7-1-37-16,6 7-16 16,1 6-21-1,0 6-43-15,0 0 60 16</inkml:trace>
  <inkml:trace contextRef="#ctx0" brushRef="#br0" timeOffset="540">543 116 148 0,'7'-6'55'0,"-7"6"-30"0,7-6-3 16,-7 6 23-16,0 0 3 15,0 0 6-15,0-7-5 16,0 7-1-16,0-6-26 16,0 6 5-16,-7-6 1 0,0 0 2 15,0 6 2-15,0 0-11 16,-6 0-5-16,-1 0-5 16,1 12-2-16,-1 1-8 15,1 5-2-15,-1 0 0 16,7 13 0-16,1-7 1 0,6 6 0 15,0-6-3-15,0 1 0 16,0-7-1-16,6 1 0 16,1-7 3-16,7 0 0 15,-1-6 1-15,1-6 2 16,-1 0-6-16,8-12-1 16,-8 0-3-16,8 0 0 15,-1-1 2-15,-6 7 4 16,-1 0-4-16,-6 6 2 15,0 0 0-15,6 12 2 16,-6-6 1-16,0 7 3 16,0-1-3-16,-1 6-2 15,1 0-25-15,0 1-9 16,0-1-30-16,6-6-10 0,-6 0-30 16,7-12-38-1,-1 0 51-15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27 249 180 0,'-7'12'68'0,"7"-12"-36"0,7 18-24 0,-7-12 16 16,7 13 1-16,-7-7 4 15,0 1 5-15,0-1 1 16,0 0-19-16,0 0 17 0,0 0 7 16,0-6 4-16,-7-6 3 15,0 0-22-15,1-6-7 16,6 0-9-16,-7-18-1 15,7 6-1-15,-7-19 1 16,7 6-4-16,0-11-1 16,0 6 3-16,0 0 1 0,0 5-1 15,7 0-1-15,0 7-6 16,-1 6-1-16,1 0 1 16,0 6 0-16,0 0-4 15,6 12-1-15,-6 0-15 16,7 6-6-16,-1-6-28 15,1 12-10-15,-1 0-39 16,1 6-14-16,0 0 1 16</inkml:trace>
  <inkml:trace contextRef="#ctx0" brushRef="#br0" timeOffset="371">332 91 196 0,'7'-6'74'0,"-7"6"-40"0,0 0-5 0,0 0 30 0,0 6-10 15,0 1-4-15,0 5-17 16,0-6-5-16,7 13-13 16,-7-7-2-16,0 18-1 0,0-6-1 15,0 6-1-15,0 0-34 16,0 1-15-16,0-7-73 15,0-5-63 1,0-1 62-16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2.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59 160 288 0,'-13'6'107'0,"13"-6"-58"0,-7 6-37 0,7-6 26 0,0 12-18 16,0 0-6-1,0 24 5-15,0-6 4 0,7 25-12 16,0-13-1-16,6 24-3 0,-6-10 1 16,6 10 0-16,1-6-4 15,0 1-1-15,-7-7-41 16,0-6-19-16,0-6-44 16,0-18-19-16,0 0 4 15</inkml:trace>
  <inkml:trace contextRef="#ctx0" brushRef="#br0" timeOffset="291">59 256 220 0,'-20'-72'85'0,"20"72"-46"0,-20-42-8 0,13 36 29 16,0-6-15-16,0 6-3 16,7-12-19-16,0 0-4 15,7-1-11-15,-7 1-1 0,20 6 0 16,-6 0-1-16,20 0-1 15,-7 6-3-15,28 6 1 16,-7 0 2-16,6 6 2 16,-6-6 1-16,0 18 2 15,-7-6 10-15,-7 19 7 16,-7-7-1-16,-20 12 2 16,-1-6-14-16,-26 6-5 15,0-6-2-15,-14-6 0 16,7 1-36-16,-1 5-18 15,7-6-49-15,1-6-22 16,6-6-45-16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2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0 268 0,'0'0'101'0,"0"0"-54"0,0 0-33 16,0 0 26-16,0 6-13 15,0 0-1-15,0 6 5 16,0 0 2-16,0 12-17 16,0-5 8-16,0 11 4 0,0-6-4 15,0 0-2-15,0 0-10 16,0 0-5-16,0-6-2 0,0-6 1 15,0 0 1-15,0-6 3 16,0 0-3-16,0-12 1 16,0 0-5-16,7-12-2 15,-7 0-3-15,7-12 1 16,-1 6 1-16,1-6 0 16,0 6-3-16,0 0 2 15,-1 5-6-15,8 1 0 16,-7 6 1-16,13 12 1 15,-6 0 5-15,13 24 4 16,-7 1-1-16,7 5 0 16,-6 0-1-16,13 6 1 15,-7-6-15-15,7 6-5 16,-7-5-37-16,-7-1-18 16,1-6-53-16,-8-6-23 15,1-6 21-15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67 168 0,'13'-12'66'0,"-13"12"-36"0,28-13 7 0,-28 13 28 16,6-6-6-16,-6 6-2 15,7-6-10-15,-1 0-3 16,1 0-24-16,-7 0 6 0,0 0 4 16,0 0-1-16,0 6 1 15,0 0-11-15,-7 6-1 16,1-6-9-16,-7 18-1 16,-1 0-4-16,0 13-3 15,1-6 2-15,-1 5 2 16,7-5-4-16,7-1-3 0,0-6-2 15,14 0 3-15,-7 0 2 16,13-5 2-16,-6-1-1 16,6-6-2-16,-7 0-2 15,0 0-1-15,1 0-40 16,-1-6-19-16,1 0-45 16,0-6-21-16,-8 0-24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37 208 0,'13'-12'79'0,"-13"12"-42"0,7-12-10 0,-7 12 29 16,0 0 0-16,0 0 1 16,7-6-5-16,-1-1 0 15,-12 7-29-15,-1 0 2 0,-7 0 0 16,8 0-5-16,-8 7-1 0,0-1-16 15,1 12-4-15,-2-6-2 16,2 6 1-16,-1 0 1 16,7 7 1-16,7-7-5 15,7 12-1-15,0-6 3 16,7-12 1-16,-1-6 4 16,22 0 3-16,-8 1 2 15,-7-14 3-15,2 1-3 16,-9-12-2-16,1 6-5 15,-7-12-2-15,0 6-28 16,-7 0-12-16,0-1-30 0,0 7-12 16,0 6-39-1,-7 0-59-15,7 0 56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0 260 0,'-7'0'96'0,"7"0"-52"0,0 12-38 15,0-5 20-15,0 5-8 16,0 0 0-16,7 7 5 15,0-6 5-15,6 5-15 16,1 1 6-16,6 6 2 0,1-6 6 16,6 1 4-16,0-8-2 15,1-12 2-15,-8 0-8 0,1-12-4 16,-1 4-3-16,-6-10 0 16,-1-1-6-16,-6-6-2 15,0 6-37-15,0 0-16 16,-1 7-43-16,1-1-20 15,-7 1-59 1,7 6-27-16,0 0 101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9.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0 223 184 0,'0'0'71'0,"0"0"-38"0,0 6-6 0,0-6 27 0,7 12-19 16,0-6-5-16,7 6 4 16,-8 0 2-16,8 6-18 15,-1 0 9-15,1 7 4 0,0-6 3 16,-1-7 2-16,-6-6 3 16,0-6 0-16,0 0-13 15,-7-12-5-15,0 0-10 16,0-26-3-16,0 8 0 15,0-12 0-15,0 6 4 16,0 0 5-16,0 5-7 16,6 1-3-16,1 6-7 15,0 6-2-15,0-6-2 16,13 12 0-16,1 0 0 16,7 6 3-16,-8 0-16 0,7 6-5 15,0 0-31-15,0 12-11 16,-6-6-31-16,-1 6-12 15,0 0-16 1,1 6-43-16,-1-6 53 16</inkml:trace>
  <inkml:trace contextRef="#ctx0" brushRef="#br0" timeOffset="465">681 138 168 0,'13'-12'66'0,"-13"12"-36"0,7-6 9 0,-7 6 30 16,0 0-2-16,0 0 2 0,0-6-10 16,0 0-4-16,0 0-30 15,0 0 9-15,0 0 4 0,0 0-12 16,-7 0-4-16,1 0-9 16,-8 6-3-16,7 0-6 15,-6 6-3-15,6 0 2 16,-7 6 0-16,8 0-4 15,-8 12-1-15,7-5 1 16,7 5 0-16,0-6 1 16,0 6 0-16,0-6 0 15,7 12 0-15,0-6 0 16,6 1 0-16,1-7 4 16,6-12 2-16,-6 1 2 0,6-14 2 15,-6 1-12-15,-1-12-3 16,1 5-5-16,-7-5-1 15,-1 6 3-15,1 0 5 16,0 6-7-16,0 6-1 16,0 0 4-16,-7 12 3 15,0 0-8-15,0 12-2 16,0-5-20-16,0 12-5 16,0-7-22-16,6 0-9 15,1-6-33-15,7-6-12 16,-1 0 1-1</inkml:trace>
  <inkml:trace contextRef="#ctx0" brushRef="#br0" timeOffset="1110">1361 145 160 0,'14'-19'63'0,"-14"19"-34"0,0-12 1 0,0 12 28 16,0 0 2-16,0 0 3 15,0 0-12-15,0 0-7 16,-7-6-24-16,0 6 1 0,-6 0 2 15,6 0-3-15,-7 6-2 16,0 0-4-16,-7 6 1 16,8 1-2-16,-8 5 2 15,8 0-2-15,-1 0 2 16,1 0-8-16,6 0-4 16,7-6-5-16,7 6 1 15,0-6 3-15,6 6 3 16,1-6 0-16,-1-5 2 15,1-1-4-15,-1-6 0 16,1 0 5-16,1 0 3 16,-2 0-6-16,-6-6-3 15,0-1-1-15,-1 1 1 0,1 0-1 16,-7 6-1-16,0 0-4 16,7 6-2-16,0 0 0 15,6 19 4-15,1-6 1 16,6 17 1-1,-6-6 2-15,6 12 1 0,-6-6 5 16,-1 13 3-16,1-13 5 16,-14 18 4-16,0-6-1 15,-20 13 0-15,-1-13-4 16,-40 12 1-16,7-6-7 16,-49-4-3-16,22-8-14 15,-7 6-8-15,13-6-24 16,-7 7-12-16,14-13-57 0,7 0-25 15,6-6-59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 97 156 0,'20'-30'57'0,"-26"18"-30"0,19-1 10 16,-13 13 30-16,0 0 4 15,0 0 5-15,0 0-22 0,0 0-8 16,0 0-27-16,0 0 2 15,0 13 0-15,0-7-5 0,0 6 1 16,0 0 1-16,7 30 1 16,-7-5-4-16,0 35 1 15,0-5 0-15,7 11-1 16,-7-11-7-16,8 18-3 16,-2-13-3-16,1 1 1 15,-7-12-2-15,7-1 2 16,0-12-2-16,-7 7 2 15,0-7-13-15,0 1-3 16,0-13-34-16,0-5-14 16,0-1-26-16,0-12-8 15,0-6-20-15,0-24-7 16</inkml:trace>
  <inkml:trace contextRef="#ctx0" brushRef="#br0" timeOffset="404">6 146 280 0,'-6'-6'107'0,"6"6"-58"0,0 6-15 0,0-6 34 16,6 6-18-16,1-6-3 16,0 0-17-16,0 0-4 15,6 6-15-15,1 0 7 0,6 0 4 16,-6 0-2-16,14-12 0 16,-1 0-9-16,14-6-4 15,-1 0-4-15,23-7 0 16,-9 7 0-16,-7-6 1 15,-6 0 0-15,7 0 2 16,-14 5-12-16,0 1-3 16,-7 0-31-16,1 6-14 15,-8 0-34-15,1 0-12 16,-7 6-24-16,-7 6-8 16,-1-6 23-1</inkml:trace>
  <inkml:trace contextRef="#ctx0" brushRef="#br0" timeOffset="728">231 690 260 0,'-7'31'96'0,"7"-31"-52"0,-20 12-12 0,13-6 35 16,7 0-15-16,0-6-3 16,0 0-8-16,0 0-2 15,7 0-21-15,0 0 5 0,13-6 4 16,-6 0-15-16,13-6-4 16,1 0-1-16,20-13 2 15,-8 7-6-15,1-7-2 16,1 7-45-16,-8 0-18 15,-7 0-33-15,7 6-11 16,-7 0-14 0</inkml:trace>
  <inkml:trace contextRef="#ctx0" brushRef="#br0" timeOffset="1022">252 1023 264 0,'-14'6'99'0,"14"-6"-54"0,-14 37-6 0,8-31 37 0,6-6-28 16,0 0-9-16,0 0-7 15,0 0 2-15,6 0-19 16,1 0 9-16,14 0 4 0,-1 0-13 0,15-6-3 15,-8 0-4-15,21 0 0 16,-8-1-9-16,22-5-4 16,-14 0-41-16,6 0-18 15,-5 0-40-15,-2 6-17 16,-6 0-32 0</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1.2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0 139 248 0,'7'-12'93'0,"-7"12"-50"0,7 6-19 0,-7-6 27 16,6 6-15-16,1 0-4 15,0-6-16-15,0 0-5 16,6 0-7-16,1 0-1 0,6 0 1 16,-6 0 0-16,13 0 2 15,-7 0 1-15,1 0 1 16,-1 0 2-16,0 0 4 16,1 0-4-16,-1-6 2 15,-6 0-7-15,-1-12-1 16,1 5 0-16,-8-5 2 15,1 0-1-15,-14 0 2 16,7 0 5-16,-13 6 4 16,-1 0-2-16,-13 6 2 15,7 6-3-15,-21 12 2 16,7 0 1-16,-7 18-1 16,14 0-1-16,7 19-1 0,0-6-1 15,26 11 0-15,-6-6-2 16,21 0-1-16,-8-4-5 15,28-14-1-15,-14-6 1 16,14-6 0-16,-7-6-29 16,7-12-10-16,-8 0-87 15,-5-24-37-15,-8 6-28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0 142 212 0,'13'0'82'0,"-13"0"-44"0,14 0-18 15,-14 0 27-15,7 0-14 16,0 0-4-16,6 0-5 16,1 0-1-16,-1 0-13 15,1 0 3-15,-1 0 1 0,1 0-1 16,0 0 0-16,-1 0-3 15,1-12-1-15,-1 6-1 16,1 0 2-16,-1 0-3 0,-6-12 1 16,0 0-5-16,-7 0-2 15,0 0 2-15,-7-1 2 16,0 7-2-16,-13 6-2 16,7 0-3-16,-15 12 1 15,8 0 3-15,-7 12 1 16,7-5 1-16,-1 17 2 15,1-6 6-15,6 12 4 16,1 6-6-16,13 6-3 16,0-11-4-16,13-1 0 15,1-6-2-15,13 6 2 16,-7-6-7-16,7-6-1 16,1 1-36-16,-1-19-13 15,0 0-32-15,0-18-11 0,-7 6-38 31,1-13-22-31,-1 7 80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18 196 0,'6'-18'74'0,"-6"18"-40"0,7 0 15 15,-7 0 39-15,-7 6-14 0,7-6-3 16,-6 0-37-16,-1 0-13 16,-7 12-13-16,1 0-4 15,-1 12 2-15,0 0-1 0,1 0 0 16,-1 0-6-16,8 6 1 16,-1-6-2-16,14 6 0 15,-1 0-3-15,15 6 1 16,-8-6 4-16,21 0 2 15,-7-5 0-15,8-1-2 16,-8 0 1-16,1-6 1 16,-8 0 23-16,-13 0 13 15,-1 0-10-15,-26 18-6 16,7-7-16-16,-15 2-3 16,8-7-34-16,-7 0-14 15,-1-6-35-15,1 6-14 16,6-6-41-1,8-6-52-15,-1-6 63 0</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4.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18 212 0,'27'-12'82'0,"-27"12"-44"0,7-6 6 0,-7 6 36 16,0 0-6-16,0 0-1 15,-7 6-26-15,0 0-11 16,-13 6-21-16,6 0 1 0,-13 6 4 0,7 0-7 15,-15 12 0-15,8-5-1 16,-1 5 2-16,1 0-7 16,7 6-4-16,6-11-9 15,14 5-1-15,0-6 3 16,28 7 2-16,-8-7-1 16,14 0 2-16,-7 0 1 15,8 12 0-15,-8-6 11 16,-7 0 5-16,1 1 9 15,-21 17 7-15,0-6-13 16,-27 12-3-16,-1-5-10 16,-20 0-4-16,7-7-37 15,-20 0-14-15,7-6-98 0,-8 7-43 16,8-7 6 0</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0 288 0,'0'-12'107'0,"0"12"-58"0,0 6-51 0,0 0 22 16,0 12-10-16,0-6 2 15,0 24 2-15,0 1 1 16,7 36-8-16,0-7 2 0,6 38 2 15,-6-20 2-15,0 20 5 16,1-20-8-16,5 7-3 16,-6-12-4-16,7 12 0 15,-1-12-35-15,-6 5-13 16,0-17-29-16,0-12-11 16,-1-7-20-1,-6-18-25-15,0-6 57 16</inkml:trace>
  <inkml:trace contextRef="#ctx0" brushRef="#br0" timeOffset="191">13 1139 244 0,'-13'-18'90'0,"13"18"-48"0,0-6 4 16,0 6 39-16,0 0-19 15,0 0-8-15,7 0-22 16,-1 0-11-16,8-6-14 16,-7 0-5-16,13 0-2 0,-5 0 0 15,5 0 2-15,0 0-27 16,1 6-13-16,-1 0-41 15,0 0-17-15,2 0-44 16,-2 0-43 0,-6 0 69-16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2.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75 108 252 0,'-7'-42'93'0,"7"42"-50"0,7-42-2 0,-7 30 39 15,0 6-29-15,0 0-10 16,0 6-21-16,7 12-6 15,-1 12-8-15,-6 0 9 0,7 24 7 16,0-5 0-16,0 47 1 16,0-12-1-16,-1 49 1 15,1-18-11-15,7 17-4 16,-8-17-3-16,8 17-1 16,-7-17-2-16,6 6 1 15,-6-13-22-15,7-11-7 0,-7-19-38 16,-1-12-16-16,1-12-18 15,0-11-4-15,0-7-13 16,-1-18-30 0,1-6 55-16</inkml:trace>
  <inkml:trace contextRef="#ctx0" brushRef="#br0" timeOffset="263">21 1218 188 0,'-21'-12'71'0,"21"12"-38"0,0-6 3 0,0 6 30 16,0 0-7-16,0 0-2 15,7 6 5-15,0-6 5 16,13 6-36-16,-6 0 9 0,6-6 5 16,0 0-21-16,8 0-7 15,-8 0-9-15,14-6-1 16,-7 0-2-16,14-6 0 15,-7 6-43-15,0-6-19 16,-7 0-59-16,13 6-25 16,-13 0-24-1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78 132 0,'-14'-24'49'0,"14"24"-26"0,0-12 8 0,0 12 26 0,-7 0-15 16,1 0-4-16,6 12-20 15,0 0-6-15,6 24-8 16,1-6 4-16,20 19 2 0,-6-7-5 16,12 6-1-16,-5-6 0 15,6-12 0-15,-7-5 15 16,0-25 10-16,0 0-2 16,0-31 1-16,-7 7-2 15,1-18-1-15,-8 6-10 16,-6-6-2-16,0 6-7 0,0-1-2 15,0 7-26 1,-1 6-13-16,1 0-42 0,0 6-16 16,0 6-11-1,-1 6-34-15,1 0 43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18 180 0,'0'-12'68'0,"0"12"-36"0,0-6 2 0,0 6 31 0,-6 0-20 15,-1 0-5-15,-20 12-13 16,6 0-5-16,-6 18-12 15,0-5-2-15,0 12-1 0,0-7 1 16,6 6 2-16,1-6-10 16,13 6-2-16,0-4-1 15,14-8-2-15,0 0 1 16,20-6 3-16,-6-6 2 16,6 6 2-16,-7 0-1 15,0 0-2-15,1-6 3 0,-15 19 2 16,1-6 7-16,-27 11 4 15,0-6-8-15,-8 6-2 16,8-5-35-16,0-7-13 16,-1 0-50-16,8-5-18 15,-1-7-9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4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72 0,'20'12'27'0,"-20"-12"-14"0,21-6 2 0,-21 6 13 0,7 0-13 16,-1 0-3-16,15 6-2 16,-8 0 1-16,8 0 3 15,-8-6 2-15,8 0 2 16,-8 0 1-16,1-6-10 15,-1 0 8-15,1-12 3 0,-1 6-6 16,1-12-3-16,0 6 0 16,-8-6 3-16,1 0-2 15,-7 0 3-15,0 6 5 16,-13 6 4-16,6-1-8 16,-7 13-4-16,1 0-3 15,-1 25 1-15,1-7 1 16,6 12 1-16,0 0-9 15,7 0-3-15,0 0-1 0,14 0 2 16,-8-5 2-16,21-13 1 16,1 0-11-16,26-18-5 15,-13 0-45-15,26-12-20 16,-12-1-44 0</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48 192 0,'-13'-30'71'0,"13"30"-38"16,-7-18-6-16,7 18 29 0,0 0-27 16,0 0-10-16,0 6-6 15,0-6 1-15,7 30-8 16,-1 24 10-16,1 0 4 0,0-5 1 15,7 47 2-15,-8-18-9 16,8 31-1-16,-7-13-5 16,13 13 0-16,-6-19-5 15,-1 31 0-15,1-18-1 16,-1-1-2-16,1-17-32 16,0-1-16-16,-1-18-38 0,1-5-16 15,-1-7-14 1,1-30-3-16,-1 0 65 15</inkml:trace>
  <inkml:trace contextRef="#ctx0" brushRef="#br0" timeOffset="481">40 1127 220 0,'-27'-6'85'0,"27"6"-46"0,-13 0-21 0,6 0 25 16,7 0-24-16,0 0-10 15,7 0 0-15,0 0 3 16,13-6-6-16,0 0-1 0,21 0-1 16,-7 0-2-16,34 6-2 15,-21 0 1-15,21 0-1 16,-7 0-14-16,7 0-5 0,-7 0-6 16,0 0-2-16,-13 0 8 15,-1 0 6-15,-6 0 6 16,-7 0 4-16,-7 0 13 15,-7-6 6-15,1 0 14 16,-8 0 6-16,1 0-6 16,-8 6-1-16,-6 0-10 15,-6 6-4-15,-1 0-8 16,-13 12-5-16,6 0 1 16,-6 12 2-16,6-6-7 15,7 13 0-15,0-7-2 0,14 0 2 16,0-6-1-16,7-18 1 15,-1 0 6-15,8-18 2 16,-1 6 0-16,0-12-1 16,-6 6 3-16,-1-6 5 15,-6 6-5-15,0 0 0 16,0 0-28-16,-1 0-14 16,1 0-67-16,0-1-27 15,0 7 9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0.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0 208 140 0,'7'0'52'0,"-7"0"-28"0,0 0-8 16,0 0 18-16,0 6-9 16,0-6-5-16,7 6 2 15,0-6 0-15,6 6-11 16,1 1 2-16,6-1 1 0,-6 0 1 15,6-12 1-15,7 6 3 16,-6-13 2-16,-8 7-7 16,8-18-1-16,-1 6-5 15,0-6-3-15,-6 0 2 16,-7 0 2-16,-1 0 5 0,-12 0 1 16,6 6 0-16,-14-1 1 15,1 7-6-15,-8 6-2 16,1 6 0-16,-7 24 2 15,6-5 8-15,-6 17 3 16,7 0-6-16,6 12-4 16,1-6-6-16,13 7-2 15,0-7 1-15,13 6 0 16,1-12 0-16,20-6 0 16,-14-5-9-16,28-13-4 15,-8-6-64-15,15-12-26 16,-8 0-71-1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8.7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111 246 244 0,'-14'-18'90'0,"14"18"-48"0,-7-18-3 0,1 18 35 15,-1 0-25-15,0 0-10 16,7 18-21-16,0 0-7 16,0 19-7-16,0-7 10 0,0 30 8 15,0-12-5-15,7 31 1 16,0-13-11-16,-7 18-2 16,0-11-1-16,6-1 2 15,-6-11-32-15,7 0-14 16,-7-7-57-16,7-18-26 15,0-6-23-15</inkml:trace>
  <inkml:trace contextRef="#ctx0" brushRef="#br0" timeOffset="315">56 349 212 0,'-27'-78'82'0,"27"78"-44"0,-20-49 4 15,13 43 34-15,7-12-23 16,0 0-7-16,0-6-19 0,0 0-5 15,7-6-13 1,0 6-3-16,20-1 0 0,-7 7-1 0,21 0 0 16,-7 6 1-1,34 12 3-15,-7 0-2 0,14 18 1 16,-14 6 4-16,0 7 2 16,-6-7 6-16,-15 12 4 15,-6-6 3-15,-27 6 1 16,0-6-7-16,-27 7 0 15,-1-1-10-15,-26 6-2 16,6-6-10-16,-13 0-4 16,6-6-44-16,1 1-19 15,6-7-57-15,13 6-23 16,1-6-14 0</inkml:trace>
  <inkml:trace contextRef="#ctx0" brushRef="#br0" timeOffset="900">913 626 164 0,'21'-6'63'0,"-21"6"-34"0,0-6 8 0,0 6 28 15,0 0 1-15,0 0 2 16,0-6-9-16,0 6-1 16,-7 0-33-16,7 0 1 0,-7 0-1 15,0 0-7-15,-6 0-3 16,6 0-4-16,-7 6-2 15,1 0-8-15,-8 12 0 16,8-6-1-16,-9 13 0 16,2-7-5-16,7 6 1 15,-1 0 2-15,7 6 1 16,0-6-2-16,7 6 2 16,0-5-1-16,14 0 0 15,-7-7 2-15,13-6 0 16,-6-6 4-16,6-12 2 15,-5 0-2-15,-2-6-3 0,1 0 0 16,-1-7-1-16,-6 0-3 16,0 7 2-1,0 0-6-15,-1 6-3 16,1 0 6-16,0 18 1 0,0 0 3 16,0 13 0-16,-1 0-14 15,1 5-5-15,-7-6-28 16,7 0-12-16,-7-6-27 15,7-6-8-15,-1 0-23 16,1 0-22 0,0 0 60-16</inkml:trace>
  <inkml:trace contextRef="#ctx0" brushRef="#br0" timeOffset="1651">1354 644 148 0,'35'-12'55'0,"-35"12"-30"0,7-12 8 0,-7 12 28 15,0 0 9-15,0 0 5 16,0-6-13-16,0 0-5 0,0 0-32 15,0 0 0-15,0 0 3 0,0 6-5 16,-7 0-1-16,-1 0-6 16,-5 0-2-16,-1 0-4 15,-6 6 1-15,6 0-6 16,1 6-3-16,-1 0-1 16,1 0-1-16,-1 0 2 15,0 7 3-15,1-7-7 16,6 12 0-16,0-6-2 15,7 6 2-15,0 0-1 16,7 0-1-16,0-6 3 16,13-6 0-16,1-6 3 15,-1 0 3-15,0 1 0 16,1-14 0-16,-8 1-1 0,1-6 2 16,-1 0-3-16,2 0 0 15,-2 0 1-15,-6 0 0 16,0 6 0-16,0 0 0 15,-7 0-2-15,0 0 1 16,0 0-2-16,0 0 2 16,0 0-2-16,0 0-1 15,0 6-2-15,0 0 1 16,0 0-6-16,7 12 0 16,-1 0 1-16,21 18 3 15,-6 0 0-15,13 19-1 16,-7-6 3-16,0 5 2 15,0-6 2-15,-6 6 3 16,-1-5 3-16,-7-1 5 0,-6-6 3 16,-27 6 2-16,6-6-10 15,-40 7-3-15,7-7 0 16,-28 6 1-16,14-6-3 16,-15 0-1-16,15-6-6 15,-13 13-2-15,12-13-31 16,1 0-12-16,14-6-46 15,6 6-19-15,7-6-23 16,14 1-8-16,6-7 24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1.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340 125 224 0,'61'-44'85'0,"-61"44"-46"0,7-24 1 0,-7 24 35 16,0-6-3-16,0 0 0 15,-14-6-18-15,1 0-9 16,-8 0-25-16,8 6 1 0,-21 6 2 16,7 0-10-16,-14 18-2 15,7-6-7-15,-6 18-3 16,6 2-3-16,-6 22 1 16,6-6-1-16,7 31-2 15,6-12-2-15,15 17 1 16,-1-10 1-16,27-2 2 15,-6-11 3-15,26-25 2 16,-6-5 3-16,27-37 1 16,-14-1-1-16,0-23 1 15,-6 6 0-15,-7-31 1 16,-7 13-2-16,-7-13 1 0,-6 6-6 16,-14 1-1-16,0 6-27 15,-14 0-11-15,8 4-41 16,-1 14-17-16,0 0-48 15,14 24-20-15,-7 0 44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0 151 200 0,'27'12'77'0,"-27"-12"-42"0,7 6-30 0,-7 0 19 16,0 0-4-16,0 0 0 15,7 1 3-15,0-7 0 16,6 6-12-16,1 0 2 0,0-6 3 15,-1 0-2-15,1-6 2 16,-1 6-5-16,1-13 1 16,-1 7-3-16,-6-12 0 15,0 0-1-15,0-6 0 16,0 6 2-16,-7-6 4 16,0 6 1-16,-7 0 0 15,7 0-5-15,-14 6-2 0,7 0 0 16,-6 12 0-16,-1 0-2 15,1 18 1-15,-1-6 0 16,1 6 1-16,-1 0 0 16,0 12 0-16,1-6 2 15,6 12 1-15,0-6-5 16,0 7-2-16,7-7-2 16,0 6 1-16,0-6-7 15,7-6 1-15,0-6-39 16,7-6-14-16,-1 0-29 15,1-5-12-15,-1-1-23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39 156 0,'0'0'60'0,"0"0"-32"0,0-18 11 0,0 18 30 16,-7-6-7-16,0 0-1 0,1 0-17 15,-1 0-5-15,-14 12-22 16,8-6-1-16,-8 12 0 0,1 0 1 15,0 12-1-15,-1 0 3 16,8 14 2-16,-1-8-7 16,8 6-1-16,-1-6-5 15,14 6-3-15,-1-6-2 16,15 2 0-16,-1-2 0 16,7-6 1-16,-7-6-5 15,1-6-1-15,-1-6-37 16,7-12-16-16,-6 0-38 15,-1-12-15-15,0 0-39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38 208 0,'0'-24'79'0,"0"24"-42"0,0-12-10 0,0 12 27 16,0 0-22-16,0 0-7 15,0 24-2-15,0 0 1 16,0 36-12-16,0-16 6 0,7 28 3 16,0-12-3-16,6 37 0 15,-6-18-4-15,7 24 1 0,-1-19-8 16,2 7-2-16,-2-12-1 15,-6 5 0-15,0-11-35 16,0-7-17-16,-1-11-35 16,1-6-13-16,-7-13-13 15,0-30-27 1,0 0 53-16</inkml:trace>
  <inkml:trace contextRef="#ctx0" brushRef="#br0" timeOffset="160">20 1018 268 0,'-14'-24'101'0,"14"24"-54"0,-6 0 0 15,6 0 41-15,0 0-31 0,0 0-9 16,6 0-14-16,1 0-2 16,20 0-18-16,-6 0-6 15,20-6-1-15,-7 0-9 0,14-6 0 16,-8 0-57-16,9-6-23 16,-8 5-107-1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3.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66 272 0,'6'-48'101'0,"-6"48"-54"0,7-18-17 0,-7 18 31 15,0 6-14-15,0 0-2 16,0-6-22-16,0 0-9 15,0 18-8-15,0 0 2 0,0 24 4 16,0-6 3-16,0 31 0 16,0-19-1-16,0 18 1 15,0-12-2-15,0 19 2 16,0-13-6-16,0 12-1 16,0-11-6-16,0-1-2 15,0-12 2-15,0 0 1 16,0-6 1-16,0 0 0 15,0-6-2-15,0 0 1 16,0-6-2-16,0-5 2 16,0-1 0-16,0-6 3 15,0 0-1-15,0-6 0 16,0-6-3-16,0 0 1 0,0 0 0 16,0 0 1-1,0 0 0-15,0 0 2 0,0-6-1 16,0 6 2-16,0-6-4 15,0 0-2-15,0 0 2 16,0-6 2-16,0 0-2 16,-7-12 0-16,1 6 1 15,6-6 0-15,0 6-5 16,-7-6-1-16,7 0-2 16,0-7 0-16,0 7 5 15,0-6 1-15,0 6-3 16,0-6-1-16,0 6 1 15,0-6 0-15,0 6-2 0,0 0 2 16,0 1-1-16,7-2 0 16,-1 7-3-16,1 6-1 15,0 0-2-15,6 6 2 16,-6 0-1-16,13 6 2 16,-7 0 3-16,8 6 3 15,-1 1 0-15,0 5-1 16,1-7 1-16,-8 7-1 15,0 0 0-15,-6 0 2 16,-1 0 3-16,-6 6 4 16,0 0 0-16,-13 0 0 15,7 1-5-15,-14-1-1 16,-1-6 1-16,1 0 0 16,6-6-2-16,-6 0 1 0,0 0-9 15,0 0-3-15,7-6-37 16,-1 0-17-16,1-6-59 15,6 6-24-15,0 0-22 16,7-6-9 0,0 0 94-16</inkml:trace>
  <inkml:trace contextRef="#ctx0" brushRef="#br0" timeOffset="511">553 891 236 0,'-6'-6'88'0,"6"6"-48"0,0 6-36 0,0 0 19 0,0 6 2 16,0 0 7-16,13 18 0 15,1 0 1-15,6 19-18 16,-7-7 13-16,7 12 6 0,-7-12 4 16,1 7 4-16,0-7 3 15,-8 6 2-15,-6-12-8 16,-20 7-1-16,6-7-11 16,-32 0-2-16,5-6-12 15,-13 0-5-15,8-6-3 16,-9-6 1-16,8 0-8 15,0 1 0-15,7-7-24 16,-1-6-8-16,8 0-69 0,-1-12-28 16,7 0-75-1</inkml:trace>
  <inkml:trace contextRef="#ctx0" brushRef="#br0" timeOffset="729">425 494 364 0,'0'-12'137'0,"0"12"-74"0,0 0-82 0,0 0 18 0,7 0-61 16,0 0-24-16,0 6-47 15,0 0-16-15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8.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91 204 0,'6'-12'77'0,"-6"12"-42"0,0-24-4 16,0 24 32-16,0-6-7 16,0 0 2-16,-6-6-6 15,-1 0 0-15,0 0-29 16,0 6 0-16,-6 6 1 0,6 0-11 16,-8 12-4-16,2-6-11 15,-1 18-3-15,7-6-1 16,1 18 2-16,6-6-3 0,6 6 2 15,1-6-2-15,14 1 0 16,0-7 6-16,6 0 5 16,0-12 2-16,0-12 4 15,-5 0 6-15,-2-12 2 16,-6-6-3-16,-8 0-1 16,1 0-26-16,-7 0-9 15,0-1-43-15,-7 1-16 16,1 0-52-16,-1 6-18 15,0 0 28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7.5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61 184 0,'7'-55'68'0,"-7"55"-36"0,-7-18-7 0,7 18 27 16,-8 12-24-16,8-6-7 15,0 31-10-15,0-7-2 16,-7 30-5-16,7-6-3 0,-7 37 2 15,7-13-2-15,0 31 2 16,0-13-2-16,0 12 2 16,0-18-9-16,0 1-3 0,0-13-35 15,0-6-14-15,0-11-25 16,7-13-33 0,-7-12 41-16</inkml:trace>
  <inkml:trace contextRef="#ctx0" brushRef="#br0" timeOffset="206">41 1061 188 0,'-14'-36'71'0,"14"36"-38"0,-20-13-6 16,13 13 27-16,7 0-11 15,0 0 0-15,0 0-22 0,0 0-8 16,7 0-8 0,-7 0 1-16,7 0 0 0,0 0-2 0,6 6-3 15,1-6 2-15,6 0 2 16,0 0-40-16,9 0-15 15,-9 0-29-15,7 0-11 16,-7 0-6 0</inkml:trace>
  <inkml:trace contextRef="#ctx0" brushRef="#br0" timeOffset="659">369 151 168 0,'6'-48'66'0,"-6"48"-36"0,7-36-11 0,-7 36 21 0,7-6-11 15,0 0-2-15,0 6-10 16,-7 0 0-16,13 6-10 16,-6 0 5-16,6 24 1 0,-6-6-2 15,0 36-1-15,0-11-6 16,0 17-1-16,-1-6 5 15,1 25 5-15,-7-13 2 16,0 18 0-16,0-12 1 16,0 0 0-16,0-11-6 15,0-7-4-15,0-6-1 16,0-12 1-16,0-6-3 16,0-17 0-16,0-1-3 15,14-30-1-15,-1 0-6 16,9-13 0-16,-2 1 1 0,7-6 3 15,-7 6-3-15,8 6 2 16,-8 0 0-16,7 18 2 16,-7 0 1-16,1 24 3 15,0-6-1-15,-1 24 2 16,-6-6-2-16,0 13 2 16,-1-7-24-16,1 6-11 15,-7-12-41-15,-1 1-16 16,1-7-28-1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6.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96 148 0,'0'-6'57'0,"0"6"-30"0,0 0-18 0,0 0 14 16,0 6-9-16,0-6-1 16,0 12 8-16,0 0 6 15,0 19-14-15,0-7 6 0,0 12 4 16,0 0 1-16,0 12 1 15,0-10-10-15,6 4-2 16,-6-6-5-16,0-6-3 16,0-6 0-16,0-6-1 15,0 0 4-15,0-18 3 16,0 0-6-16,7-30-3 16,0 6-4-16,0-18-1 15,0 6-5-15,20-14-2 16,-7 14 2-16,0-6 3 15,1 6 0-15,-1 6 4 16,0 6-2-16,1 6-1 0,-8 5 0 16,8 7 3-16,-1 6 0 15,-6 12 1-15,-1-5 4 16,-6 17 2-16,0-6 4 16,0 12 4-16,-1-6-4 15,-6 0 0-15,0-6-4 16,0 0-1-16,0-6-6 15,7-12 1-15,1 0-2 16,12-24 0-16,-6 6-9 16,13-18-3-16,0 6-2 0,7-18 2 15,-7 11 6-15,0 1 2 16,0 0 1-16,1 12 1 16,-8 6 3-16,0 24 0 15,-6-6 7-15,-7 30 4 16,-1-6-3-16,1 24-2 15,0-5-2-15,0 17-3 16,0-6 1-16,-1 6-1 16,1-10-49-16,0 4-19 15,0-12-48 1,0-6-21-16,-1-5 72 16</inkml:trace>
  <inkml:trace contextRef="#ctx0" brushRef="#br0" timeOffset="601">849 289 184 0,'6'0'68'0,"-6"0"-36"0,0 6-31 0,0-6 16 16,0 6-7-16,0 0 2 15,7 0-5-15,0 0-2 16,7 0-2-16,-1 2-3 0,2-2 3 15,-2-6-4-15,8 0 0 16,-1 0 3-16,7-6 3 16,-7-2 0-16,8-4 2 15,-1 0-2-15,0-6 2 16,-7 0-4-16,-6 0-2 16,-1 0 2-16,-6 0 0 15,0 6 7-15,-7 0 4 16,0 0-5-16,-20 6-3 15,-1 0-1-15,1 6-1 16,0 0-7-16,-8 24 0 16,8-6 1-16,-7 24 3 0,7-6 4 15,-1 20 4-15,8-14 0 16,6 12 2-16,0-12-4 16,7 0-2-16,0-5-2 15,7-7 0-15,0 0-2 16,20-12-1-16,-7-6 3 15,14-6 0-15,-7-6-39 16,7-6-17-16,0 0-36 16,7-12-47-1,-7 0 40-15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9.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234 760 232 0,'7'-12'88'0,"-7"12"-48"16,0-6-20-16,0 6 27 0,-7 0-5 15,1 0 0-15,-1 0-12 16,0 0-6-16,-14 6-14 16,7 0-2-16,-13 6-1 0,7 0-6 15,-7 18 0-15,-1-6-1 16,0 12 0-16,8-5-3 16,6 5 0-16,1 0 2 15,13 0 0-15,0-6-4 16,13 0 1-16,1-5 2 15,6-7 3-15,2-6 9 0,5-18 5 16,-7 0-5-16,7-24-1 16,-6 5-5-16,-1-29-1 15,1 12-1-15,-7-30 1 16,-1 17-15-16,-6-17-7 16,0 12-8-16,0-19-3 15,0 13 2-15,-7-12 3 16,0 11 9-16,0 1 5 15,0 6 0-15,0 5 2 16,0 7-11-16,0 0-2 16,0 12-26-16,0 5-9 15,0 1-32 1,0 12-20-16,0 0 51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0.2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23 184 0,'0'-18'68'0,"0"18"-36"0,0 0 0 0,0 0 30 15,-14-6-6-15,7 6 0 16,-6 6-18-16,-1 0-9 16,-6 0-16-16,6 0-4 0,-6 13-2 15,0-1-1-15,-7 6 1 16,6 0-4-16,1 6 0 15,-1-6-6-15,8 0-2 16,-1-6-3-16,14 6 0 16,0-5 2-16,7 5 4 15,0-6 7-15,6 6 5 16,1-6 8-16,0 0 3 16,-1-6 7-16,-6 6 3 15,0 0-4-15,-7 6-2 16,0 1-9-16,-14 5-5 0,1-6-17 15,-8 0-9-15,1 0-47 16,0 0-22-16,6-6-50 16,0 0-20-16,1 0 29 15</inkml:trace>
  <inkml:trace contextRef="#ctx0" brushRef="#br0" timeOffset="322">624 512 356 0,'-14'0'134'0,"14"0"-72"0,-13 12-57 0,6-6 27 16,0 0-20-16,0 0-5 15,-13 24-4-15,7-6 0 16,-15 19-2-16,8-7-1 0,-14 12 1 16,7-6-52-16,-14 12-20 0,1-5-75 15,-8-1-41 1,14-6 90-16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1.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24 204 0,'-7'-12'77'0,"7"12"-42"0,-7 0-15 0,7 0 24 15,0 6-11-15,0 0-2 16,-6 12-12-16,6-6-4 15,0 18-8-15,0-5 6 0,-8 17 6 0,8-6 1 16,-7 12 3-16,0-12 0 16,0 7 3-16,1-7-5 15,-1-6-3-15,7-6-6 16,-7-6-2-16,7 0-6 16,0-24-3-16,0 0-3 15,0-30-1-15,0 6-1 16,14-24 3-16,-8 5 0 15,8-5 3-15,1 6-3 16,-2 6-2-16,1 5-3 16,-1 7 1-16,1 6 1 15,-1 12-1-15,1 0 10 0,0 24 4 16,-7 0-2-16,0 18-2 16,0-6 0-16,0 19-1 15,-1-7 0-15,1 6 0 16,-7-6 0-16,0 6 2 15,0-5-36-15,0-7-15 16,0 0-50-16,0-6-20 16,0 0-27-1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 24 220 0,'0'-12'82'0,"0"12"-44"0,0-12-5 16,0 12 31-16,0 0-7 15,0 0 1-15,-6 0-17 16,-1 0-7-16,-13 6-20 15,5-6-9-15,-12 12-1 0,0 0-5 16,-8 18-2-16,8-6 2 16,-2 18 0-16,9-5-4 0,13 12-1 15,1-13 0 1,19 0 2-16,1-6 2 0,14-12 1 16,-8-6 3-16,7-18 3 15,-5 6 7-15,-2-24 2 16,0 6-5-16,-6-12-1 15,-7 6-4-15,1 0-1 16,-2 0-45-16,-6 6-22 16,0-2-53-16,0 2-24 15,0 0 17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0 228 0,'0'-18'88'0,"0"18"-48"0,0 18-20 16,0-12 24-16,-7 12-11 15,7 0-2-15,-6 19-3 16,-1-1 0-16,7 31-15 15,0-7 1-15,0 31 2 0,0-12-6 16,7 24-3-16,-1-12-4 16,8 12 0-16,-1-19-9 15,1 8-3-15,0-14-37 16,-7-12-17-16,0-10-30 0,7-20-12 16,-1 6-1-1</inkml:trace>
  <inkml:trace contextRef="#ctx0" brushRef="#br0" timeOffset="193">0 873 284 0,'-7'0'107'0,"7"0"-58"0,0 0-37 0,0 0 26 16,0 0-11-16,0 0-1 16,21 0-6-16,-8 0-3 15,15 0-9-15,6 0-3 0,14-7-1 16,-7 1-24-16,15-6-9 15,-9 0-103 1,2-13-71-16,-9 7 78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16 338 132 0,'14'31'52'0,"-14"-31"-28"0,7 31-4 0,-7-25 21 15,0 0 15-15,0 0 8 0,-7-6-10 16,7 0-3-16,-7-12-29 16,0 6 5-16,0-13 1 0,1 0-13 15,6-17-3-15,0 6-8 16,0-19-3-16,0 13-3 15,13-13 1-15,-6 6-1 16,7 7 0-16,-8 6-5 16,15 5-3-16,-1 7-19 15,7 12-8-15,0-1-23 16,1 14-8-16,-1-1-14 16,7 12-48-1,-7-6 31-15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96 152 0,'27'-6'57'0,"-27"6"-30"0,14-31 10 0,-14 31 28 15,0-6 1-15,0 0 0 16,0 0-8-16,0 0-3 16,-7-6-31-16,0 0 6 0,-6 6 3 15,-1 0-11-15,-6 12-2 16,-1-6-12-16,-6 18-5 15,0-6-5-15,0 12-1 16,7 1-3-16,13 11-1 16,0-6 1-16,14 6 4 15,0-6 1-15,13-12 1 16,0-6 6-16,1-12 6 0,-1 0 0 16,-6-12 1-16,-1 0-3 15,1-6 1-15,-1 0-22 16,-6-6-9-16,0 0-34 15,0 0-14-15,-1 6-32 16,1 6-13-16,0-1-25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1 186 252 0,'0'-6'93'0,"0"6"-50"0,0 6-35 15,0-6 24-15,0 12-14 16,0-6 0-16,7 6-6 16,0 0-2-16,6 0-6 15,1-5 4-15,6-1 2 0,-6 0-1 16,6 0 0-16,-6 0-1 0,6-6 0 15,-7 0-2-15,9-18 1 16,-9-1 2-16,1-11 2 16,0 6-3-16,-14-12 0 15,0 5-3-15,0 1 0 16,0 6 1-16,-14-1 1 16,7 7-1-16,-6 6-1 15,-1 6-1-15,-7 18 0 16,7 0-5-16,-6 25-1 15,6-7 5-15,1 13 5 16,-1-7 5-16,7 12 4 16,7-5-3-16,7 5 0 15,0-6-8-15,13 0-2 16,-6-5-2-16,6-6 1 16,0-7-15-16,15-6-7 15,-7 0-34-15,-1-12-14 16,-7-6-38-16,7 0-16 0,-6 0-4 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0 331 140 0,'20'19'52'0,"-20"-19"-28"0,34 30-4 0,-34-24 19 15,7 6-4-15,-1 0 0 16,8 0-3-16,0 0 0 16,-8 0-17-16,1-6 17 0,0-6 8 15,0 0-9-15,-7-12-6 16,0 0-10-16,-14-12-5 15,1 0-3-15,-1-12 0 16,0 5-2-16,1-5 2 16,-1 6-2-16,8-6 0 15,6 6-1-15,6 0 0 16,1 5-5-16,7 1 1 16,-1 6-2-16,8 0 0 15,-1 6 4-15,7 0 1 16,-7 6-17-16,8 0-5 0,-8 0-48 15,0 0-19-15,1 0-40 16,-1 0-33 0,-6 0 70-16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0 232 0,'0'18'88'0,"0"-18"-48"0,7 48-47 0,-7-36 16 0,8 12-41 16,-1-6-16-16,0 13-41 16,1-7-19-16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8.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0 360 0,'0'0'134'0,"0"0"-72"0,0 6-72 15,0-6 22-15,0 0-51 16,0 0-18-16,0 0-64 15,0 0-25-15,0 0 54 16,0 0 27-16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0 252 0,'0'-6'93'0,"0"6"-50"0,0 18-41 0,0-12 17 16,0 12 1-16,0-6 2 15,0 30 0-15,0-5 1 16,6 30-13-16,1-13 3 0,7 49 3 15,-1-18-4-15,1 30 1 16,0-18-8-16,7 12-3 16,-8-13 1-16,15 2 2 15,-8-20-15-15,0-5-8 16,-6-12-35-16,-1-7-14 16,1-6-22-16,-7-5-10 15,0-7 7 1</inkml:trace>
  <inkml:trace contextRef="#ctx0" brushRef="#br0" timeOffset="251">47 1356 220 0,'-13'-12'85'0,"13"12"-46"0,-7-6 3 16,7 6 37-16,0-6-4 15,0 0 1-15,0-6-16 16,0 6-7-16,7-6-30 15,-7-1-7-15,6 1-2 0,1 0-10 0,7 6-2 16,-1 0 0-16,22 0 1 16,-8 6-21-16,14 6-8 15,-7 0-38-15,0 6-16 16,1-6-35-16,-1 6-16 16,-7 1-2-1</inkml:trace>
  <inkml:trace contextRef="#ctx0" brushRef="#br0" timeOffset="2296">130 1169 240 0,'6'-12'90'0,"-6"12"-48"0,0 0-25 0,0 0 27 16,0 0-14-16,0 0-3 15,7 12-9-15,0 0-1 16,6 18-10-16,1-6 0 0,6 12 0 16,-6-5 1-16,0 11 0 15,-1-6-31-15,1 7-14 16,0-7-72-1,0-6-71-15,-1-5 57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0 344 188 0,'13'0'71'0,"-13"0"-38"0,21 6-19 0,-21-6 20 16,7 6-4-16,-1-6 0 16,8 0-4-16,-1 0-1 15,9 0-14-15,-2 0 7 0,0-6 2 16,-6 0-6-16,0-6-3 15,-1-1-6-15,1-5-4 16,-7 6 2-16,-7-6 0 0,0 0 1 16,-14-6 0-16,7 0 2 15,-6 0 1-15,-1 6 8 16,-6 12 2-16,6 0-4 16,-6 18-3-16,5 0-1 15,-5 12 1-15,6 0 4 16,1 12 1-16,6-6 5 15,7 19 2-15,0-13-5 16,7 11 0-16,0-5-10 16,20-6-4-16,-7-5 0 15,8-1 0-15,-1-6-15 16,0-12-6-16,-6 0-42 0,6-12-16 16,-7 0-45-16,1-6-18 15,0 0 12 1</inkml:trace>
  <inkml:trace contextRef="#ctx0" brushRef="#br0" timeOffset="409">736 0 300 0,'0'-6'112'15,"0"6"-60"-15,-13 6-36 0,6-6 29 0,-6 12-20 16,6 0-6-16,-7 18 0 16,1-6 1-16,-1 6-10 15,1 1 5-15,-2 5 3 0,8-6-8 16,7 6-3-16,0-6-7 15,7 0-2-15,0 1 3 16,7 5 1-16,-7-6 13 16,0 5 7-16,0 1 4 15,-1 0 4-15,1-5-5 16,-14 5-3-16,7-6-12 16,-20 12-6-16,-1-6-19 0,-20 0-7 15,7-5-53-15,-34-1-21 16,13-6-74-1,-20-12-56-15,14 0 95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5.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114 152 232 0,'0'0'88'0,"0"0"-48"0,0 18-38 0,0-12 17 16,7 18-8-16,-1-6-1 15,8 30 0-15,0-11 1 16,6 29-5-16,1-12-4 0,0 26 1 16,-1-14 0-16,1 18 1 15,0-17-40-15,-8-7-15 16,1-12-35 0,-7-24-39-16,-1 1 42 15</inkml:trace>
  <inkml:trace contextRef="#ctx0" brushRef="#br0" timeOffset="270">24 260 172 0,'-14'-108'66'0,"14"108"-36"0,-7-60-9 16,7 54 22-16,0-13-4 15,0 7 2-15,14-6-14 16,-7 0-7-16,28 6-11 16,-8 6 5-16,21 12 3 0,-7-6 8 15,14 18 7-15,-6 0-4 16,-1 12-2-16,-7-5 8 0,-14 11 5 15,1-6-10-15,-21 6-2 16,0 0-10-16,-28 0-2 16,8-5-9-16,-22 5-2 15,8-6-31 1,-22-6-14-16,8 0-48 0,7-6-18 16,7 1-48-1,27-7-35-15,0 1 87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97 272 0,'-20'6'104'0,"20"-6"-56"0,-14 12-41 15,7-6 23-15,7 18-5 16,0-6 2-16,0 31-2 16,0-7 2-16,0 30-15 15,0-11 2-15,7 17 0 0,0-12-5 0,-7 25-1 16,0-19-11-16,0 12-5 15,0-17-43-15,0-13-18 16,0-6-36-16,7-24-12 16,-1-5 12-1</inkml:trace>
  <inkml:trace contextRef="#ctx0" brushRef="#br0" timeOffset="259">136 525 132 0,'-48'-114'52'0,"48"114"-28"0,-40-103 9 0,33 91 28 16,-7-18-2-16,1 6 2 15,6-12-17-15,0 5-6 16,7-5-22-16,0 6-6 0,21 0 1 16,-1 0-7-16,21 6-2 0,-7 6 3 15,6 12 4-15,-6 0 1 16,7 18 2-16,-7-6 5 16,0 18 1-16,-7-6 6 15,0 18 2-15,-7-6 0 16,-6 12-1-16,-7-5-10 15,-7 5-2-15,0-6-3 16,-7 0 1-16,0-6-39 16,-6 6-18-16,-1-5-54 15,0-1-22-15,8-6-40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2265 156 0,'-11'25'57'0,"11"-25"-30"0,6 5-5 0,-6 0 23 0,0 0 3 16,0 1 4-16,23-6-4 15,-6 0-3-15,12-11-24 16,-6 1 7-16,17-26 5 0,-6 6-2 16,11-21 2-16,-4 10-8 15,-1-37-3-15,-5 17-8 16,5-47-4-16,-6 16 1 15,1-20 0-15,-6 14 1 0,-1-30 0 16,-5 20-4 0,6-14-3-16,-6 13 0 0,-1-3-1 15,-5 15 0-15,1-16 2 16,5-41-1-16,-12 67 0 16,1 15-1-16,-1-4 0 15,1 9-2-15,-1 1 1 16,-5 8 0-16,0 7 3 15,-1 10-3-15,1 6 0 16,0 4 1 0,0 5-5-16,5 11 1 15,-5 0 0-15,17 25 2 16,0-5-1-16,11 41 2 0,1-5 0 16,17 36 1-16,-13-10-2 15,7 51 1-15,-6-21-2 16,1 36-1-16,-7-20-2 15,6 30 1-15,-5-15 1 16,5 5 0-16,-5-19 0 16,-1-2 0-16,-5-20 0 15,4 5 0-15,-4-15 0 16,-6 1 0-16,0-11-14 16,-6-1-3-16,1-10-22 15,-1-4-8-15,0-11-21 16,-11-5-8-16,0-11-25 15,-1-3-9-15,1-7-20 16,-6-4-11-16,0-6 74 16</inkml:trace>
  <inkml:trace contextRef="#ctx0" brushRef="#br0" timeOffset="394">734 1742 240 0,'-11'-10'90'0,"11"10"-48"0,0-5-29 16,0 5 22-16,0 0-3 15,0 0 1-15,11-5-1 16,-5 5 0-16,28-5-17 16,-5-1-5-16,17 1 1 0,-11 0-7 15,16 0 0-15,-11 0 0 16,12 0 2-16,-12 0-8 15,0-6-3-15,-5 1-33 16,-1-5-14-16,12 5-45 0,-17-6-18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16,7-10-5-16,-7 21 7 15,5-11-7-15,1 12 1 16,0-27-3-16,5-1 1 16,1-19-2-16,-6 5-14 0,0-16 7 15,-6 5-54-15,0-15 32 0,-5-5-73 16,-1-15 57-16,-6-16-87 16,1-5 74-16,-6-10-47 15,-1-10 60-15</inkml:trace>
  <inkml:trace contextRef="#ctx0" brushRef="#br0" timeOffset="375">104 1683 252 0,'-6'-20'96'0,"6"20"-52"0,-6 5-29 16,0-5 41-1,12 0-32-15,-6-5 24 16,0 5-28-16,0-10 20 15,12 5-23-15,5-11 7 16,7 11-14-16,10-10-1 0,1 10-6 16,-1-5 0-16,24-1 1 0,-6 1 0 15,12-5-11-15,-12 5-5 16,-1-6 6 0,13-20-48-16,-6 26-21 0,-12-5-78 15,-28 15-42-15,-1 0 94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29 6 31,-1-4-10-31,-5 16 2 0,0-16-5 0,-5 10-4 16,-1-20-1-16,-6-5-37 15,8-16 21-15,-13-10-85 16,5-20 56-16,-5-11-118 16,0-10 93-16</inkml:trace>
  <inkml:trace contextRef="#ctx0" brushRef="#br0" timeOffset="675">645 1961 184 0,'0'-5'68'0,"0"5"-36"0,6 0-33 0,-6 0 21 15,5 0-13-15,1 0 13 16,6 0-12-16,-1-5 12 15,1 5-12-15,5-5 5 16,6 5-8-16,0-5 0 16,6 10-3-16,-6-10 1 15,5 5-2-15,1-10 2 16,6 5-2-16,-6-11 2 16,6 1-2-16,-6-11-1 15,-1 6 1-15,-5-16 1 16,0 11-1-16,-11-11 6 15,5 5-4-15,-11-5 1 16,0 11-2-16,-12 0-2 16,0 5 1-16,-11-1 3 15,5 6-2-15,-11 5 1 16,0 10-1-16,-11 10 5 16,11 10-4-16,-6 16 10 15,5 4-7-15,1 11 12 16,12 0-10-16,-1 6 9 15,12-1-9-15,6 10 0 16,5-4-5-16,7-16-2 16,11-5 0-16,6-11-10 15,-1-4 5-15,1-11-43 16,5 1 27-16,-5-16-100 0,11 5 67 0,-12-16-78 16,7 1 75-1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15,12-2-5-15,-7 2 3 16,13 5-3-16,-7-5 3 15,12-1-4-15,-6 1 1 16,12 0-1-16,-6-6 3 16,6 0-3-16,0-5-3 15,5 6 0-15,1-11 1 16,5 0 0-16,-6-9 0 16,7 4 0-16,-1-10 2 0,6 5-1 15,0-10 6 1,0 5-4-16,-6-16 1 0,1 1-2 0,-1-10-2 15,0-1 1-15,-5-9 1 16,-1 5-1-16,-5-11 2 16,5 10-2-16,-5-5 2 15,0 6-2-15,-6-6 2 16,6 15-2-16,-6-3-1 16,0 8 1-16,0-4-1 15,0 10 0-15,0-6 0 16,0 6 0-16,0-5 4 15,0 10-2-15,0-6 4 16,0 11-4-16,0-10 1 16,0 10-1-16,0-5-2 15,0 10 1-15,0-5-1 16,5 10 0-16,1 11 2 16,0 10-1-16,0 15 2 15,-1-1-2-15,1 6-5 16,6-5 2-16,-1 0-25 15,1-5 14-15,-1-1-62 16,1-5 41-16,-1-4-105 16,1-5 78-16,-1-11-98 15,1 0 91-15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16,-5-9 1-16,5 51 3 15,1-16-8-15,6 31-2 16,-7-20-8-16,0 45 0 16,0-14-10-16,1-1-4 15,-7-21 0-15,6 2 0 0,-5-22-15 16,-1-5-6-16,1-16-20 15,-1-9-9-15,1-10-19 16,-6-6-8-16,5 5-11 16,-5-26-36-1,0 1 38-15</inkml:trace>
  <inkml:trace contextRef="#ctx0" brushRef="#br0" timeOffset="301">10 1251 324 0,'-11'5'121'0,"11"-5"-66"0,5-10-51 0,-5 10 24 16,6 5-1-16,0 0 4 15,17-10-9-15,0 0-2 16,11-1-12-16,-5 1-1 0,13 5 3 16,-8 0 3-16,18-5 4 15,-6 0-9-15,23 0-4 16,-12 0-36-16,13-5-14 16,-12 5-39-16,-1-11-14 15,-11 6-46-15</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339 222 128 0,'0'-11'49'0,"0"11"-26"0,11-16 6 15,-11 11 45 1,0 5-40-16,0-10 28 16,6 5-37-16,-6-10 24 15,6 10-28-15,-12-11 16 16,6 11-22-16,-12-10 12 15,7 10-16-15,-13 0 4 16,1 5-10-16,-12 0 4 0,6 5-5 0,-17 5 0 16,6 10-2-16,-13 16-6 15,7 6 2-15,0 19-1 32,17 1 1-32,0 9-3 0,17-4 3 0,18 4-3 15,11 1 2-15,5 0 0 16,7-10 1-16,5-16 6 15,1-5-2-15,10-21 10 16,7-10-6-16,5-25 21 16,-5 0-15-16,-12-36 19 15,0 5-18-15,-23-26 7 16,-12-1-12-16,-17-8 2 16,-5 14-6-16,-12-4 0 15,0 14-2-15,-6-19-2 16,6 18 1-16,0 12-23 15,12 16 12-15,-7-6-78 16,7 16 49-16,-1-1-93 16,7 6 75-16,-1-1-92 15,12 11 85-15,-1 0-43 16,7 5 62-16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26 232 0,'-5'-16'88'0,"5"16"-48"0,-5-5-25 0,0 0 37 15,10 10-30-15,-5-5 7 16,0 11-18-16,0 4 9 15,0 10-11-15,0 11 8 16,0 0-9-16,0 20 2 16,0 1-6-16,-5 14-17 15,5-4 6-15,-6-1-52 16,12 1 33-16,-6-6-91 16,0-5 66-16,0-5-75 15,0 5 72-15</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5-3-15,0 17-2 16,11-2 0-16,5 11 1 15,6 0-1-15,2 0-1 16,4-6 1-16,1-4-4 16,-7-5 2-16,0-16 5 15,1 0-2-15,0-16 8 16,-6-4-6-16,-12-32 5 16,0-4-5-16,-5-26 0 15,5 5-2-15,-12-21-2 16,2 11 1-16,-8-5 1 15,7 5-1-15,-6-10-9 16,5 14 4-16,-11 6-56 16,0 11 33-16,0-6-98 15,6 16 70-15,-6-6-90 0,6 11 83 16,-1-5-31-16,1 4 55 0</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17 13 16,1 4-19-16,0 16 5 15,5-1-12-15,-5 6-2 16,6-5-4-16,-1-1-13 15,1 0 7-15,-1 7-50 16,6-7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184 354 300 0,'-17'32'112'0,"17"-32"-60"0,0 0-54 0,0 0 24 16,0 0-15-16,0-5 5 15,11 5-7-15,1-11-2 16,5 6-2-16,0-11-21 16,6 11 11-16,-5-5-58 15,5 10 37-15,0-6-97 16,0 6 72-16,-6 0-52 16,6 6 62-16</inkml:trace>
  <inkml:trace contextRef="#ctx0" brushRef="#br0" timeOffset="812">201 879 312 0,'-17'25'115'0,"17"-25"-62"0,0 5-40 15,0 0 47 1,0 0-35-16,6 1 22 15,5-1-28-15,1-5 16 16,11 5-20-16,0-5 3 16,6 0-10-16,-6 0-1 15,5 0-4-15,1 0-13 16,0 0 6-16,0 0-54 0,5 0 32 16,-5 0-132-16,0 0 88 0,-6-5-115 15,6 5 106-15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0 135 184 0,'6'-10'71'0,"-6"10"-38"0,6 20-21 0,-6-14 32 15,0 4-25-15,0-5 19 16,5 5-22-16,1-10 12 16,6 5-17-16,-1-5 4 15,6 5-10-15,-5-5 2 16,5 5-4-16,0-5 3 15,1 6-4-15,5-6 1 16,5 0-1-16,1-6 1 16,0 6-2-16,-6-10 4 15,0 5-3-15,-6-10-1 16,6-1 0-16,-11-4-4 16,-1 5 2-16,-11-7-1 15,0 7 0-15,-11-6-5 16,-1 11 4-16,-11-5-1 15,0 5 2-15,-11-1 0 16,5 6 0-16,-6 5 4 16,12 10-1-16,-5 1 15 15,10 9-9-15,-5 1 17 16,6 4-14-16,0 12 13 16,5-1-13-16,1 5 8 15,5 5-10-15,0 1 0 0,12-1-5 16,-6 0-2-16,12-5 0 15,-1-5-4-15,12-5 2 16,-6-5-26-16,6-6 15 0,0-10-76 16,6 1 48-16,6-17-107 15,5 6 82-15,-6-15-55 16,7 0 70-16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170 13 160 0,'6'-5'63'15,"-6"5"-34"-15,-6-5 3 0,0 0 49 16,6 10-43-16,-11-5 10 15,5 5-30-15,-6 0 10 16,6 5-17-16,-12 1 12 16,7 9-13-16,-12 6 4 15,6-1-9-15,-2-4-2 16,8 4-2-16,-7-4-6 16,13-1 3-16,-1 0-6 15,6 5 5-15,0 1-1 16,6 4 2-16,5 6 2 15,12 0 0-15,-4-5 0 0,4-1 0 0,-6-4 11 16,6-1-6-16,-5-4 24 16,-1-1-16-16,-11-9 14 15,6 4-16-15,-18 5-1 16,6 10-6-16,-17-4-16 16,5-1 6-16,-6-9-39 15,6 4 25-15,-11-5-66 16,12 6 48-16,-12-6-77 15,10 0 65-15,-10-4-66 16,12 4 66-16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317 3 156 0,'6'-11'60'0,"-6"11"-32"0,0 0-4 15,0 0 53 1,0 0-43-16,0 0 42 16,0 0-44-16,-6 0 21 0,0 5-31 0,-5 1 8 15,-1 4-18-15,-16 5 7 16,5 6-11-16,-6 4 6 16,5 1-7-16,-16 4 0 15,11 6-4-15,-6-10-8 16,12-1 2-16,0 0-10 15,12 0 8-15,5 1-1 16,12 5 4-16,11-6 2 16,6 6 0-16,11 5-3 15,7-1 2-15,-1-4 5 16,7-5-2-16,-7-1 19 16,1 6-12-16,-13-6 32 15,1 6-23-15,-17 0 13 16,-7 5-17-16,-22-7-4 15,0-3-6-15,-18-1-18 16,7 1 7-16,-18 0-43 16,11-1 27-16,-6-4-73 15,6-1 54-15,-11 0-104 16,6 1 82-16,11-11-84 16,18 5 85-16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157 32 248 0,'0'-10'93'0,"0"10"-50"0,-6-5-28 0,1 0 41 16,5 10-32-16,-13-10 18 15,7 5-26-15,-5-11 12 16,5 11-17-16,-12 0 1 15,6 5-7-15,-6 1-5 16,7 4-1-16,-8 15-1 16,13 6 0-16,-6 15-3 15,6 5 3-15,0 5-3 16,6-5 2-16,0-10-2 16,12-5 2-16,0-15 15 15,6-1-6-15,0-25 19 16,0 0-13-16,-12-26 0 15,6 6-7-15,-7-16-3 16,2 10-1-16,-7-5-32 16,0 11 17-16,0-6-76 15,0 16 50-15,0-6-81 16,0 11 69-16,0-5-70 16,6 4 70-16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16,7 1-22-16,5-16 24 16,-1 0-24-16,1-20 10 15,0-5-15-15,-6-16 5 16,1 6-9-16,-12-11 2 16,5 5-5-16,-11-5-31 15,5 6 15-15,-5-6-82 16,0 5 53-16,-6-4-97 15,0 9 78-15,0 0-79 16,5 6 80-16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5-28-16,1 10 29 15,-2 6-28-15,1 20 23 16,0 6-24-16,0 30 1 15,0 5-12-15,0 16-3 16,6-6-3-16,-7 11-41 16,2-5 21-16,-1 4-81 15,5-4 56-15,-4-11-87 16,5-10 74-16,-1 1-56 16,2-11 64-16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0,10-1-12 0,1 37-3 15,1-1-4-15,-2 26 3 16,7-10-3-16,6 16-7 16,-2-17 2-16,2 6-27 15,5-10 16-15,-11-6-66 16,4-15 44-16,-4-10-107 16,-1-10 80-16,-10-11-91 15,5-9 88-15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23 135 264 0,'-11'5'99'0,"11"-5"-54"0,-6 0-4 0,0 0 54 15,6 0-52-15,0 0 15 16,6 0-36-16,0-5 9 15,11 5-17 1,6-10 0-16,0 5-8 0,11-12 1 16,2 7-4-16,10-5-28 15,0 5 13-15,0-6-83 16,-6 6 53-16,-4-6-125 16,-2 11 94-16,-5-11-83 15,5 11 90-15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12-18-16,11 20 1 16,7 5-7-16,5 15-3 15,0-4-1-15,0-7-4 16,-1-3 2-16,-9-12 3 16,-2-4-1-16,-6-16 19 15,1-6-11-15,-6-30 21 16,0-5-17-16,-6-30-2 15,0-7-7-15,-6-20-1 16,0 6-1-16,-4-11-6 16,4 10 2-16,-6-5-43 15,1 11 25-15,-1-6-100 16,1 16 67-16,-1 0-122 16,7 15 99-16,-7 1-56 15,6 8 77-15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150 858 168 0,'0'-25'63'0,"0"25"-34"0,-5-16-14 0,-1 11 45 15,12 10-34-15,-12-5 30 16,6 0-33-16,-6 0 24 16,6 0-27-16,-6 0 16 15,1 0-21-15,-7 0 3 16,12 6-10-16,-11-1 1 16,11 0-5-16,-12 0 0 15,6 5-2-15,-5 0 5 16,5 6-4-16,-11 4 3 15,11 1-3-15,-11 4-2 0,11 1 0 0,-5 4-1 32,11 1 0-32,-6 0-5 0,6 4 3 0,0-5-1 15,6 1 1 1,-1-6 0-16,1-4 0 16,0-6 4-16,0 6-1 0,-1-11 2 15,1 5-2-15,0-15 2 16,5 0-2-16,-5-10 4 15,6 0-3-15,-1-16-5 16,1 6 1-16,-1-16-8 16,1 10 6-16,-7-14-1 15,7 10 3-15,-6-16 2 16,5 10 0-16,-5 5 4 16,0 16-2-16,-6-5 6 15,5 4-5-15,-5 1 3 16,0 5-3-16,0-1 9 15,0 6-6-15,0-5 10 16,0 10-9-16,-5 0 5 16,10 5-7-16,-5 5 4 15,12 6-5-15,-12-1 0 16,6 6-2-16,-6 4 1 16,5 1-2-16,1 10-1 15,6 4 1-15,-7 0-6 16,8 6 3-16,-2 0 1 15,7-5 1-15,-1 0-11 16,0-5 6-16,0 0-51 0,6-6 31 0,-5-4-97 16,5-6 68-16,-6-9-116 15,0-1 96-15</inkml:trace>
  <inkml:trace contextRef="#ctx0" brushRef="#br0" timeOffset="570">623 21 228 0,'-17'-21'85'0,"17"21"-46"0,0-10-24 0,0 10 24 15,0 0-15-15,0 0-3 16,11 5 5-16,-5 0 5 15,11 21-16-15,0-6 7 0,6 37 2 16,1-11 5-16,-1 41 2 16,-5-21-10-16,5 30-3 15,-6-14-8-15,0 25-2 16,1-15-4-16,-1 11-3 16,0-16-3-16,0 5-1 15,-5-16-36-15,-1-5-16 16,1-10-45-16,-6-10-19 0,-1-10-14 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52 224 0,'0'-21'85'0,"0"21"-46"0,-7-15-8 16,1 9 62-1,6 6-50-15,-7-5 34 16,14 0-45-16,-7 0 24 16,0 5-32-16,0 0 5 0,0 0-8 15,0 5 3-15,6 5-13 16,1 11 5-16,0 5-9 0,-7 5 2 16,0 1-5-16,0 4 0 15,7 0-2-15,-7 0-26 16,6 1 13-16,-6-6-68 15,0 4 44-15,0 2-132 16,7-6 93-16,-7-5-120 16,0-5 111-16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95 368 0,'-7'-31'140'0,"7"31"-76"0,0-29-70 16,0 24 20-1,0 5-12-15,0-11-34 16,0 6 18-16,0-5-92 15,0 10 59-15,0-5-105 16,0 10 86-16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190 901 200 0,'6'-5'77'0,"-6"5"-42"0,17-10-15 16,-17 5 53-1,6 5-41-15,-6-5 41 16,0-1-43-16,0-4 29 15,0 10-34-15,-6-10 17 16,6 10-24-16,-5-10 8 16,-1 5-15-16,-6-6 5 15,1 11-9-15,-6 0 2 0,-1 11-5 16,-10-6-2-16,10 10-1 0,-6 6-4 16,13 4 2-16,-6 6-1 15,5 5 0-15,1-1 0 16,5 1 0-16,6 0-3 15,6 5 3-15,5 0-1 16,12-5 1-16,1-1 0 16,-1-4 0-16,6-5 4 15,0-6-1-15,-1-10 6 16,1-5-4-16,-5-20 6 16,-1 0-6-16,-11-26 6 15,5 0-6-15,-17-20 3 16,6 4-3-16,-18-25-2 15,1 11 0-15,-18-26 1 16,5 15-1-16,-11-16 8 16,12 16-5-16,-5-5 8 15,5 15-8-15,0 1-1 16,4 15-2-16,2-6-6 16,6 21 3-16,-7-10-36 15,13 21 20-15,-7-6-102 16,6 10 67-16,1 1-164 15,5 4 122-15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232 966 132 0,'0'6'49'0,"0"-6"-26"0,0-6-5 0,0 1 42 16,0 10-33-16,0-5 42 16,0 0-39-16,0 0 35 15,0 0-37-15,0 0 21 16,0 0-28-16,-6-5 13 15,1 5-20-15,-13-5 3 16,13 0-9-16,-13-5 3 16,13 10-6-16,-13-5 9 15,7 5-8-15,-6-5 1 16,5 10-4-16,-5-5-2 16,0 10 0-16,-6 0-4 0,11 6 2 0,-5 4-1 15,11 6 0-15,-5 4 0 16,5 1 0-16,0 5 0 15,6 0 0 1,0-1-3-16,6-4 3 0,0 0-1 16,5-6 1-16,-5-4 4 15,5 0-1-15,1-11 2 16,-1 6-2-16,1-11 2 16,11 0-2-16,-6-15 6 15,0 5-4-15,1-21 1 16,5 5-2-16,-12-10-2 15,1 10 1-15,-1-9 1 16,1 4-1-16,-7-4 2 16,1 9-2-16,0-4 8 15,0 9-5-15,-6-4 5 16,5 4-5-16,-5 1 7 16,0 5-7-16,0 0 10 15,0 5-8-15,0-1 3 16,0 6-5-16,0 6-4 15,6 9-1-15,0 10 1 16,5 11 0-16,1 0 2 16,-1 5-1-16,1 5-3 15,5-5 1-15,0 0-6 16,6-4 4-16,-5-2-16 16,5-4 10-16,0-11-29 0,0 1 22 15,-6-11-62-15,6 5 44 0,-6-9-99 16,0 4 75-16,1-10-98 15,-1 5 88-15</inkml:trace>
  <inkml:trace contextRef="#ctx0" brushRef="#br0" timeOffset="466">652 7 260 0,'0'-10'99'0,"0"10"-54"0,-6 0-39 16,1 0 35-1,10 5-24-15,-5 0 16 16,0 11-19-16,0 4 21 16,6 11-20-16,0 20 24 15,5 5-23-15,1 22 13 0,-1 9-18 0,1 5 6 16,5-5-10-16,0 16-2 15,1-11-3-15,-1 0-4 16,6 0 1-16,6 11-19 16,5-5 11-16,-11-27-49 15,0-10 32-15,-6-4-83 16,1-10 61-16,-7-11-92 16,1-1 79-16,-7-14-47 15,7-1 63-15</inkml:trace>
  <inkml:trace contextRef="#ctx0" brushRef="#br0" timeOffset="782">658 1013 272 0,'-6'-6'101'0,"6"6"-54"0,-6 6-13 16,1-6 56-1,5 5-49-15,-6-5 13 16,12 5-33-16,-6-5 10 16,5 0-18-16,1 0 4 0,11 5-10 15,1-10-4 1,-1 5-2-16,0-10-37 0,6 4 20 0,6-9-94 15,5 10 60-15,1-10-138 16,5 9 106-16,-5-9-61 16,5 5 84-1</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24 263 184 0,'6'5'68'16,"-6"-5"-36"-16,6 5-31 0,-6-5 23 15,6 0-16-15,-6 0 13 16,5 0-13-16,1 0 12 15,6 0-12-15,-7 0 9 16,7 0-9-16,-1-5 0 16,7 5-5-16,-1-5 0 15,0-1-1-15,6-4 1 16,6 0-2-16,-7-5-5 16,7 4 2-16,-12-9-8 15,6 5 6-15,-12-11 4 16,7 6 0-16,-24-6 3 15,6 5-2-15,-17-5 2 16,-1 11-2-16,-10-6-1 0,10 11 1 0,-9 0 1 16,4 10-1-16,-12 5 10 15,12 10-5 1,-6 6 19-16,6 9-14 0,0 12 21 16,6 4-18-16,0 10 6 15,11 1-11-15,0 0 5 16,6-1-7-16,6-5 7 15,6-4-8-15,11-16 3 16,11 0-5-16,12-16-9 16,6 0 3-16,10-15-59 15,1 0 33-15,6-15-144 16,-5 0 95-16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9 220 0,'-34'-15'82'0,"34"15"-44"0,-12 15-18 0,1-10 29 16,11 5-28-16,-6 11 10 15,12 4-20-15,-1 16 28 16,7 10-22-16,-1 21 16 16,7 0-19-16,-1 26 12 15,0-6-15-15,0 20 1 16,1 1-7-16,-1-1-5 15,0-5-1-15,-4 6-23 16,-2-11 12-16,1-4-71 16,-1-16 46-16,1-10-77 15,-1-11 65-15,1-20-73 16,-1-5 70-16</inkml:trace>
  <inkml:trace contextRef="#ctx0" brushRef="#br0" timeOffset="316">110 1109 192 0,'-53'5'74'0,"53"-5"-40"0,-34 5-7 0,22-5 53 15,12 6-44-15,-11-1 25 16,11 0-37-16,0 0 16 15,5 0-23-15,7 0 11 16,5 6-17-16,12-11 10 16,12 5-12-16,5-10 2 15,0-1-7-15,0-4 0 16,1 0-2-16,-1-11-26 16,0 6 13-16,7-11-68 15,-1 6 44-15,0-21-82 16,-1 10 67-16,-4-10-89 15,-1 6 79-15</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0 252 84 0,'12'-5'33'0,"-12"5"-18"0,17-5-2 0,-17 0 27 15,6 10-22-15,-1-5 23 16,7 0-25-16,-1 0 17 16,7 0-19-16,-1 0 8 15,0 0-13-15,0 0 4 16,1 0-8-16,5 0 0 16,0 0-3-16,-6-5 1 15,6 5-2-15,-6-11 4 16,0 6-3-16,-5-5 1 15,5 0-1-15,-5-10 1 16,-1 5-2-16,-5-10 4 16,0 4-3-16,-12-10 1 15,6 6-1-15,-12 0 1 16,1 5-2-16,-12 4 2 16,0 11-2-16,-6 10 10 15,6 11-5-15,-11 9 12 16,11 10-10-16,0 6 14 15,11 0-13-15,6 4 16 16,6 6-15-16,12-1 7 16,11-4-10-16,6-5 0 0,-1-6-4 15,1-15-30-15,6 1 14 0,-1-16-96 16,1 0 60-16,-1-15-99 31,7 0 84-31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15,5 5 3-15,-5-10-3 16,6 11 2-16,-5-11 4 15,5 5 0-15,0-10-5 16,5 10 2-16,-10 5-1 16,-2 10 1-16,1-4 0 15,0 14 0-15,1 1 0 16,-1 10 0-16,0 5 4 0,0 10-1 16,1 11 4-16,-1 4-3 0,-6-4 1 15,1 9 1-15,-2 21 0 16,-4-15 0-16,0-5 2 15,0 0-3-15,-6 15-2 0,5-6 2 16,-5-9-2-16,0-16-1 16,0-4 1-1,0-6-1-15,0-10 0 16,0 0-3-16,6-16 2 16,6-25 1-16,5 10 2 15,-6-5-6 1,1 6 1-16,-1-11 1 15,1 10-4-15,-1 5 0 0,1 0 3 16,5 11 1 0,-6 5 2-16,6 10 0 0,-6-1 2 15,1 27 1-15,0-1-4 16,-1 21-1-16,-5-5 1 16,0 20 2-16,-1-10 2 15,-5 21 1-15,0-11-2 16,0 5-2-16,0-4-46 15,0-1-19-15,0-10-31 16</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1-1 0,0-1-6 0,0-6-2 16,0 1 0-16,0-10 1 15,0-1-1-15,0-15-1 16,0 0 1-16,0-15-8 16,6 5 4-16,0-21-8 15,1 6 7-15,-2-16-10 16,7 10 9-16,-1-15-7 16,7 10 7-16,-7-10 0 15,7 5 3-15,0-5 0 16,-1 11 0-16,0-6 2 15,1 10 0-15,0 1-3 16,-1 9 2-16,0 1 10 16,1 10-6-16,-6 5 15 15,-1 5-10-15,1 10 9 16,-1 6-9-16,2 4 9 16,-2 6-10-16,-5 5 3 15,0 5-6-15,-6 5 2 16,6 5-3-16,-6 6-13 15,0-1 6-15,-6-4-57 16,6-6 34-16,-6-6-89 16,12-4 64-16,-6-5-68 15,0-6 69-15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0,'12'-10'77'0,"-12"10"-42"0,0-5-6 15,-5 5 52 1,5 5-44-16,-7-5 15 16,7 5-31-16,-12 0 5 15,7 5-15-15,-13-5 1 16,13 6-8-16,-13-1 0 16,7 5-2-16,-6 6-4 15,11 4 1-15,-11 1-1 0,11-1 0 16,-6-4-3-16,7 4 3 15,-1-4-6-15,6 3 5 0,6 2 3 16,5 0 1 0,6 4 8-16,12 1-5 0,6 0 10 15,-1 4-8-15,2-4 21 16,-2 5-15-16,-5-6 27 16,0 1-21-16,-12 0 10 15,-6 0-16-15,-16-1-6 16,-7 6-4-16,-22 4-71 15,5 1 38-15,-17 5-185 16,10-5 120-16,-15 5-95 16,5-5 111-16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15,6-4-4-15,0 19 1 16,0-10-3-16,11 20 2 15,1-9-6-15,11 4-3 16,-6-4-3-16,24-6 0 16,-7-5-2-16,12-15-1 15,-6-5 9-15,6-21 4 16,-5 0-2-16,-1-21-1 16,-6 0-4-16,1-5-1 15,-6 6 1-15,-1-1 1 0,-5 1-1 16,-5 4 1-16,-1 1-4 15,-6 10-2-15,-5 0-3 16,0 15-1-16,0-5-1 16,-1 26 3-16,1 0 0 15,11 9 1-15,-5-3-5 16,5-6-1-16,-5-6 3 16,5-4 3-16,0-6 12 15,6-20 7-15,-6 0 1 16,6-31 3-16,-5 6-13 15,-1-17-6-15,0 6 0 0,-5-11 1 16,-1 6-22-16,-5 6-10 16,0 3-36-16,-1 6-12 15,1 6-34-15,0 4-11 16,0 6 0 0</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53 192 0,'23'-16'71'0,"-23"16"-38"0,6-15-3 0,-6 15 28 15,0-5 2-15,0 0 1 0,-6-1-16 16,1 1-7-16,-7 5-22 15,1 0-8-15,-1 5-1 0,0 1-6 16,-6 14-1-16,1 1-2 16,-1 15-2-16,6-5 3 15,7 16 0-15,5-6 3 16,11 6 1-16,-5-11 5 16,6-5 3-16,0-5 2 15,5-16 5-15,-5-5-4 16,6-25 2-16,-7 4-7 15,1-15-3-15,-1 5-1 0,2-15-1 16,-7 10-13 0,-1-5-4-16,1 4-23 0,0 7-9 15,-6 4-27-15,0 1-10 16,0 4-22-16,0 5-10 16,0 1 18-1</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1326 124 0,'35'36'46'0,"-35"-36"-24"0,28 36-15 15,-28-31 15-15,6 5 0 16,-6 0 2-16,0-5-2 16,0 0 1-16,-6-10-13 15,1 0-6-15,-7-15-2 0,1 4-2 16,-18-14 2-16,6 4 5 15,-6-15 4-15,6 5-6 16,6-4-1-16,0 4 0 0,5 0 2 16,1 5 12-16,5-5 8 15,0 5 0-15,12 0-1 16,0 6-2-16,17-1-3 16,-6 6-6-16,12 4-4 15,-6 1-5-15,11 5-2 16,-5 5 1-16,5 5 0 15,-5 0-24-15,0 0-12 16,0 0-45-16,-6-6-21 16,-6 6-14-1</inkml:trace>
  <inkml:trace contextRef="#ctx0" brushRef="#br0" timeOffset="6320">529 36 256 0,'-6'-21'96'0,"6"21"-52"0,-5-15-21 0,5 15 29 16,0 0-21-16,0 0-4 16,0 10-6-16,0 0 1 15,0 26-12-15,0-5 1 0,5 25 2 0,1-10 4 16,6 31 4-1,-1-16 0-15,1 32-1 16,-1-11-2-16,1 10 1 0,-1-10-8 16,1 5-2-16,-1-16-5 15,1 1-3-15,-1-11 2 16,-5-5 2-16,0-4-20 16,-1-11-7-16,1-5-31 15,-6-5-14-15,0-6-35 16,0-25-15-16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368 10 220 0,'6'-10'82'0,"-6"10"-44"0,0 0 0 15,0 0 32-15,0 0-27 16,0 0-11-16,0 5-7 16,0 0-2-16,-6 5-12 15,0-4 2-15,-5 9 3 0,-1-5 3 16,-11 11 1-16,6-6 0 15,-18 10 2-15,6 1-3 16,-6 5-2-16,6-6-5 16,1 11-2-16,-1-4-6 0,6 4-1 15,-1-6 1-15,7 6 0 16,-1-10 0-16,7 4 0 16,-1-4-5-16,7-1 1 15,-1-4 0-15,12 4 0 16,-1-4 0-16,18-1 0 15,0-4 0-15,13 9 2 16,-2-4-3-16,12 9 0 16,-5-4 5-16,5 5 2 15,-5-6-5-15,-1 7-2 16,-5-7 2-16,-7 6 1 16,-5 0 2-16,7-1 2 15,-13-4-5-15,1-6-1 16,-7-4-40-16,1-1-15 15,-7 0-52-15,1-4-20 16,-6-1-34-16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-2-13 408 0,'8'8'154'0,"-8"-8"-84"0,8 0-35 0,-8 0 45 15,0 0-32-15,0 0-11 16,0 0-21-16,0 0-6 15,8 0-6-15,-8 0-1 0,0 0 1 16,0 0 0-16,0 0 0 0,0 0-29 16,0 0-12-16,0 0-68 15,0-8-27-15,0-1-62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36-13 16,0-10 2-16,0 25 0 0,-4-15-3 16,-2 15-1-1,1-15-13-15,-1 11-5 0,-5-16-69 16,6-1-31-16,-1-14 6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22 288 0,'0'34'110'0,"0"-34"-60"0,-15 0-54 0,15 0 18 0,0 0-17 15,-8-4-3-15,8 0-46 16,0-9-18-16,0 0-39 16,15-9-15-16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1099 120 0,'14'25'46'0,"-14"-25"-24"0,10 29-21 0,-10-25 8 16,0 5 17-16,0-1 9 15,0-4 7-15,0 0 4 16,0-8-25-16,0 0-3 0,-4-17-3 0,-2 0 5 16,1-12 4-16,1 4 5 15,-6-21 2-15,1 4-10 16,-5-21-5-16,5 9-7 15,-10-17-4-15,5 13-5 16,0-8 0-16,0 5 2 16,5 3 3-16,-1 12-4 15,6-8-3-15,-1 8 1 16,10 5 0-16,4-17-2 16,5 12 2-16,5 7-17 15,4 6-8-15,5 4-2 16,0 4-1-16,1 8-16 0,4 4-7 15,4 5-25 1,-9 4-46-16,0 8 32 16</inkml:trace>
  <inkml:trace contextRef="#ctx0" brushRef="#br0" timeOffset="203">35 716 200 0,'5'13'77'0,"-5"-13"-42"0,19 0-39 0,-19 0 15 16,14 4-8-16,-5-4 0 0,14-4-17 16,-4 0-5-16,10-9-57 15,-1 5-25-15,28-17 43 16,-9 4 21-16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16,6-4-47-1,6-1 43-15</inkml:trace>
  <inkml:trace contextRef="#ctx0" brushRef="#br0" timeOffset="781">490 323 100 0,'6'-6'38'0,"-6"6"-20"0,0 0-23 16,0 0 6-16,0 0 5 15,0 0 6-15,0 0 18 16,0 0 8-16,0 0-2 0,0 0-1 15,0 0-14-15,0 0-3 16,-6 6-10-16,1-1-1 0,-7 10 0 16,6 1 3-16,-11 9 4 15,6-4-4-15,-12 14 2 16,0-4-5-16,-12 15 1 16,6-10-1-16,-12 15 1 15,7-5-2-15,-7 5-1 16,7-10-3-16,-1 10 1 15,7-5 0-15,-1 0 3 16,6-5-5-16,0 11-1 16,5-11 0-16,7 0 2 15,-1-5-6-15,12 0 1 16,0-6 3-16,12 1 2 0,-1-5 4 16,41-1 1-16,-6-4-3 15,29-11-1-15,-12 0 1 16,30-15 0-16,-18 0-35 15,40-11-14-15,-11 6-44 16,11 0-58 0,-18 0 41-16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methods, not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Test calling a bunch of properties directly</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a:p>
            <a:r>
              <a:rPr lang="en-US" b="0" dirty="0"/>
              <a:t>TODO: Split into 2, deleting the bottom section</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691735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UI-testable</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101.xml"/><Relationship Id="rId42" Type="http://schemas.openxmlformats.org/officeDocument/2006/relationships/customXml" Target="../ink/ink105.xml"/><Relationship Id="rId47" Type="http://schemas.openxmlformats.org/officeDocument/2006/relationships/image" Target="../media/image660.emf"/><Relationship Id="rId50" Type="http://schemas.openxmlformats.org/officeDocument/2006/relationships/customXml" Target="../ink/ink109.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92.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610.emf"/><Relationship Id="rId40" Type="http://schemas.openxmlformats.org/officeDocument/2006/relationships/customXml" Target="../ink/ink104.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86.xml"/><Relationship Id="rId9" Type="http://schemas.openxmlformats.org/officeDocument/2006/relationships/image" Target="../media/image471.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560.emf"/><Relationship Id="rId30" Type="http://schemas.openxmlformats.org/officeDocument/2006/relationships/customXml" Target="../ink/ink99.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108.xml"/><Relationship Id="rId56" Type="http://schemas.openxmlformats.org/officeDocument/2006/relationships/customXml" Target="../ink/ink112.xml"/><Relationship Id="rId8" Type="http://schemas.openxmlformats.org/officeDocument/2006/relationships/customXml" Target="../ink/ink88.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103.xml"/><Relationship Id="rId46" Type="http://schemas.openxmlformats.org/officeDocument/2006/relationships/customXml" Target="../ink/ink107.xml"/><Relationship Id="rId20" Type="http://schemas.openxmlformats.org/officeDocument/2006/relationships/customXml" Target="../ink/ink94.xml"/><Relationship Id="rId41" Type="http://schemas.openxmlformats.org/officeDocument/2006/relationships/image" Target="../media/image630.emf"/><Relationship Id="rId54"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7.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98.xml"/><Relationship Id="rId36" Type="http://schemas.openxmlformats.org/officeDocument/2006/relationships/customXml" Target="../ink/ink102.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89.xml"/><Relationship Id="rId31" Type="http://schemas.openxmlformats.org/officeDocument/2006/relationships/image" Target="../media/image580.emf"/><Relationship Id="rId44" Type="http://schemas.openxmlformats.org/officeDocument/2006/relationships/customXml" Target="../ink/ink106.xml"/><Relationship Id="rId52" Type="http://schemas.openxmlformats.org/officeDocument/2006/relationships/customXml" Target="../ink/ink110.xml"/></Relationships>
</file>

<file path=ppt/slides/_rels/slide16.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50.emf"/><Relationship Id="rId18" Type="http://schemas.openxmlformats.org/officeDocument/2006/relationships/customXml" Target="../ink/ink120.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117.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119.xml"/><Relationship Id="rId20"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116.xml"/><Relationship Id="rId19" Type="http://schemas.openxmlformats.org/officeDocument/2006/relationships/image" Target="../media/image780.emf"/><Relationship Id="rId4" Type="http://schemas.openxmlformats.org/officeDocument/2006/relationships/customXml" Target="../ink/ink113.xml"/><Relationship Id="rId9" Type="http://schemas.openxmlformats.org/officeDocument/2006/relationships/image" Target="../media/image730.emf"/><Relationship Id="rId14" Type="http://schemas.openxmlformats.org/officeDocument/2006/relationships/customXml" Target="../ink/ink118.xml"/><Relationship Id="rId22" Type="http://schemas.openxmlformats.org/officeDocument/2006/relationships/customXml" Target="../ink/ink122.xml"/></Relationships>
</file>

<file path=ppt/slides/_rels/slide17.xml.rels><?xml version="1.0" encoding="UTF-8" standalone="yes"?>
<Relationships xmlns="http://schemas.openxmlformats.org/package/2006/relationships"><Relationship Id="rId13" Type="http://schemas.openxmlformats.org/officeDocument/2006/relationships/customXml" Target="../ink/ink127.xml"/><Relationship Id="rId18" Type="http://schemas.openxmlformats.org/officeDocument/2006/relationships/image" Target="../media/image79.emf"/><Relationship Id="rId26" Type="http://schemas.openxmlformats.org/officeDocument/2006/relationships/image" Target="../media/image83.emf"/><Relationship Id="rId39" Type="http://schemas.openxmlformats.org/officeDocument/2006/relationships/customXml" Target="../ink/ink140.xml"/><Relationship Id="rId21" Type="http://schemas.openxmlformats.org/officeDocument/2006/relationships/customXml" Target="../ink/ink131.xml"/><Relationship Id="rId34" Type="http://schemas.openxmlformats.org/officeDocument/2006/relationships/image" Target="../media/image87.emf"/><Relationship Id="rId42" Type="http://schemas.openxmlformats.org/officeDocument/2006/relationships/image" Target="../media/image91.emf"/><Relationship Id="rId47" Type="http://schemas.openxmlformats.org/officeDocument/2006/relationships/customXml" Target="../ink/ink144.xml"/><Relationship Id="rId50" Type="http://schemas.openxmlformats.org/officeDocument/2006/relationships/image" Target="../media/image95.emf"/><Relationship Id="rId7" Type="http://schemas.openxmlformats.org/officeDocument/2006/relationships/customXml" Target="../ink/ink124.xml"/><Relationship Id="rId2" Type="http://schemas.openxmlformats.org/officeDocument/2006/relationships/notesSlide" Target="../notesSlides/notesSlide17.xml"/><Relationship Id="rId16" Type="http://schemas.openxmlformats.org/officeDocument/2006/relationships/image" Target="../media/image78.emf"/><Relationship Id="rId29" Type="http://schemas.openxmlformats.org/officeDocument/2006/relationships/customXml" Target="../ink/ink135.xml"/><Relationship Id="rId11" Type="http://schemas.openxmlformats.org/officeDocument/2006/relationships/customXml" Target="../ink/ink126.xml"/><Relationship Id="rId24" Type="http://schemas.openxmlformats.org/officeDocument/2006/relationships/image" Target="../media/image82.emf"/><Relationship Id="rId32" Type="http://schemas.openxmlformats.org/officeDocument/2006/relationships/image" Target="../media/image86.emf"/><Relationship Id="rId37" Type="http://schemas.openxmlformats.org/officeDocument/2006/relationships/customXml" Target="../ink/ink139.xml"/><Relationship Id="rId40" Type="http://schemas.openxmlformats.org/officeDocument/2006/relationships/image" Target="../media/image90.emf"/><Relationship Id="rId45" Type="http://schemas.openxmlformats.org/officeDocument/2006/relationships/customXml" Target="../ink/ink143.xml"/><Relationship Id="rId5" Type="http://schemas.openxmlformats.org/officeDocument/2006/relationships/customXml" Target="../ink/ink123.xml"/><Relationship Id="rId15" Type="http://schemas.openxmlformats.org/officeDocument/2006/relationships/customXml" Target="../ink/ink128.xml"/><Relationship Id="rId23" Type="http://schemas.openxmlformats.org/officeDocument/2006/relationships/customXml" Target="../ink/ink132.xml"/><Relationship Id="rId28" Type="http://schemas.openxmlformats.org/officeDocument/2006/relationships/image" Target="../media/image84.emf"/><Relationship Id="rId36" Type="http://schemas.openxmlformats.org/officeDocument/2006/relationships/image" Target="../media/image88.emf"/><Relationship Id="rId49" Type="http://schemas.openxmlformats.org/officeDocument/2006/relationships/customXml" Target="../ink/ink145.xml"/><Relationship Id="rId10" Type="http://schemas.openxmlformats.org/officeDocument/2006/relationships/image" Target="../media/image55.emf"/><Relationship Id="rId19" Type="http://schemas.openxmlformats.org/officeDocument/2006/relationships/customXml" Target="../ink/ink130.xml"/><Relationship Id="rId31" Type="http://schemas.openxmlformats.org/officeDocument/2006/relationships/customXml" Target="../ink/ink136.xml"/><Relationship Id="rId44" Type="http://schemas.openxmlformats.org/officeDocument/2006/relationships/image" Target="../media/image92.emf"/><Relationship Id="rId4" Type="http://schemas.openxmlformats.org/officeDocument/2006/relationships/image" Target="../media/image9.png"/><Relationship Id="rId9" Type="http://schemas.openxmlformats.org/officeDocument/2006/relationships/customXml" Target="../ink/ink125.xml"/><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customXml" Target="../ink/ink134.xml"/><Relationship Id="rId30" Type="http://schemas.openxmlformats.org/officeDocument/2006/relationships/image" Target="../media/image85.emf"/><Relationship Id="rId35" Type="http://schemas.openxmlformats.org/officeDocument/2006/relationships/customXml" Target="../ink/ink138.xml"/><Relationship Id="rId43" Type="http://schemas.openxmlformats.org/officeDocument/2006/relationships/customXml" Target="../ink/ink142.xml"/><Relationship Id="rId48" Type="http://schemas.openxmlformats.org/officeDocument/2006/relationships/image" Target="../media/image94.emf"/><Relationship Id="rId8" Type="http://schemas.openxmlformats.org/officeDocument/2006/relationships/image" Target="../media/image24.emf"/><Relationship Id="rId3" Type="http://schemas.openxmlformats.org/officeDocument/2006/relationships/image" Target="../media/image8.png"/><Relationship Id="rId12" Type="http://schemas.openxmlformats.org/officeDocument/2006/relationships/image" Target="../media/image56.emf"/><Relationship Id="rId17" Type="http://schemas.openxmlformats.org/officeDocument/2006/relationships/customXml" Target="../ink/ink129.xml"/><Relationship Id="rId25" Type="http://schemas.openxmlformats.org/officeDocument/2006/relationships/customXml" Target="../ink/ink133.xml"/><Relationship Id="rId33" Type="http://schemas.openxmlformats.org/officeDocument/2006/relationships/customXml" Target="../ink/ink137.xml"/><Relationship Id="rId38" Type="http://schemas.openxmlformats.org/officeDocument/2006/relationships/image" Target="../media/image89.emf"/><Relationship Id="rId46" Type="http://schemas.openxmlformats.org/officeDocument/2006/relationships/image" Target="../media/image93.emf"/><Relationship Id="rId20" Type="http://schemas.openxmlformats.org/officeDocument/2006/relationships/image" Target="../media/image80.emf"/><Relationship Id="rId41"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23.emf"/></Relationships>
</file>

<file path=ppt/slides/_rels/slide18.xml.rels><?xml version="1.0" encoding="UTF-8" standalone="yes"?>
<Relationships xmlns="http://schemas.openxmlformats.org/package/2006/relationships"><Relationship Id="rId26" Type="http://schemas.openxmlformats.org/officeDocument/2006/relationships/customXml" Target="../ink/ink157.xml"/><Relationship Id="rId21" Type="http://schemas.openxmlformats.org/officeDocument/2006/relationships/image" Target="../media/image105.emf"/><Relationship Id="rId42" Type="http://schemas.openxmlformats.org/officeDocument/2006/relationships/customXml" Target="../ink/ink165.xml"/><Relationship Id="rId47" Type="http://schemas.openxmlformats.org/officeDocument/2006/relationships/image" Target="../media/image118.emf"/><Relationship Id="rId63" Type="http://schemas.openxmlformats.org/officeDocument/2006/relationships/image" Target="../media/image126.emf"/><Relationship Id="rId68" Type="http://schemas.openxmlformats.org/officeDocument/2006/relationships/customXml" Target="../ink/ink178.xml"/><Relationship Id="rId16" Type="http://schemas.openxmlformats.org/officeDocument/2006/relationships/customXml" Target="../ink/ink152.xml"/><Relationship Id="rId11" Type="http://schemas.openxmlformats.org/officeDocument/2006/relationships/image" Target="../media/image100.emf"/><Relationship Id="rId24" Type="http://schemas.openxmlformats.org/officeDocument/2006/relationships/customXml" Target="../ink/ink156.xml"/><Relationship Id="rId32" Type="http://schemas.openxmlformats.org/officeDocument/2006/relationships/customXml" Target="../ink/ink160.xml"/><Relationship Id="rId37" Type="http://schemas.openxmlformats.org/officeDocument/2006/relationships/image" Target="../media/image113.emf"/><Relationship Id="rId40" Type="http://schemas.openxmlformats.org/officeDocument/2006/relationships/customXml" Target="../ink/ink164.xml"/><Relationship Id="rId45" Type="http://schemas.openxmlformats.org/officeDocument/2006/relationships/image" Target="../media/image117.emf"/><Relationship Id="rId53" Type="http://schemas.openxmlformats.org/officeDocument/2006/relationships/image" Target="../media/image121.emf"/><Relationship Id="rId58" Type="http://schemas.openxmlformats.org/officeDocument/2006/relationships/customXml" Target="../ink/ink173.xml"/><Relationship Id="rId66" Type="http://schemas.openxmlformats.org/officeDocument/2006/relationships/customXml" Target="../ink/ink177.xml"/><Relationship Id="rId74" Type="http://schemas.openxmlformats.org/officeDocument/2006/relationships/customXml" Target="../ink/ink181.xml"/><Relationship Id="rId5" Type="http://schemas.openxmlformats.org/officeDocument/2006/relationships/image" Target="../media/image97.emf"/><Relationship Id="rId61" Type="http://schemas.openxmlformats.org/officeDocument/2006/relationships/image" Target="../media/image125.emf"/><Relationship Id="rId19" Type="http://schemas.openxmlformats.org/officeDocument/2006/relationships/image" Target="../media/image104.emf"/><Relationship Id="rId14" Type="http://schemas.openxmlformats.org/officeDocument/2006/relationships/customXml" Target="../ink/ink151.xml"/><Relationship Id="rId22" Type="http://schemas.openxmlformats.org/officeDocument/2006/relationships/customXml" Target="../ink/ink155.xml"/><Relationship Id="rId27" Type="http://schemas.openxmlformats.org/officeDocument/2006/relationships/image" Target="../media/image108.emf"/><Relationship Id="rId30" Type="http://schemas.openxmlformats.org/officeDocument/2006/relationships/customXml" Target="../ink/ink159.xml"/><Relationship Id="rId35" Type="http://schemas.openxmlformats.org/officeDocument/2006/relationships/image" Target="../media/image112.emf"/><Relationship Id="rId43" Type="http://schemas.openxmlformats.org/officeDocument/2006/relationships/image" Target="../media/image116.emf"/><Relationship Id="rId48" Type="http://schemas.openxmlformats.org/officeDocument/2006/relationships/customXml" Target="../ink/ink168.xml"/><Relationship Id="rId56" Type="http://schemas.openxmlformats.org/officeDocument/2006/relationships/customXml" Target="../ink/ink172.xml"/><Relationship Id="rId64" Type="http://schemas.openxmlformats.org/officeDocument/2006/relationships/customXml" Target="../ink/ink17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48.xml"/><Relationship Id="rId51" Type="http://schemas.openxmlformats.org/officeDocument/2006/relationships/image" Target="../media/image120.emf"/><Relationship Id="rId72" Type="http://schemas.openxmlformats.org/officeDocument/2006/relationships/customXml" Target="../ink/ink180.xml"/><Relationship Id="rId3" Type="http://schemas.openxmlformats.org/officeDocument/2006/relationships/image" Target="../media/image10.png"/><Relationship Id="rId12" Type="http://schemas.openxmlformats.org/officeDocument/2006/relationships/customXml" Target="../ink/ink150.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163.xml"/><Relationship Id="rId46" Type="http://schemas.openxmlformats.org/officeDocument/2006/relationships/customXml" Target="../ink/ink16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54.xml"/><Relationship Id="rId41" Type="http://schemas.openxmlformats.org/officeDocument/2006/relationships/image" Target="../media/image115.emf"/><Relationship Id="rId54" Type="http://schemas.openxmlformats.org/officeDocument/2006/relationships/customXml" Target="../ink/ink171.xml"/><Relationship Id="rId62" Type="http://schemas.openxmlformats.org/officeDocument/2006/relationships/customXml" Target="../ink/ink175.xml"/><Relationship Id="rId70" Type="http://schemas.openxmlformats.org/officeDocument/2006/relationships/customXml" Target="../ink/ink17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47.xml"/><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58.xml"/><Relationship Id="rId36" Type="http://schemas.openxmlformats.org/officeDocument/2006/relationships/customXml" Target="../ink/ink162.xml"/><Relationship Id="rId49" Type="http://schemas.openxmlformats.org/officeDocument/2006/relationships/image" Target="../media/image119.emf"/><Relationship Id="rId57" Type="http://schemas.openxmlformats.org/officeDocument/2006/relationships/image" Target="../media/image123.emf"/><Relationship Id="rId10" Type="http://schemas.openxmlformats.org/officeDocument/2006/relationships/customXml" Target="../ink/ink149.xml"/><Relationship Id="rId31" Type="http://schemas.openxmlformats.org/officeDocument/2006/relationships/image" Target="../media/image110.emf"/><Relationship Id="rId44" Type="http://schemas.openxmlformats.org/officeDocument/2006/relationships/customXml" Target="../ink/ink166.xml"/><Relationship Id="rId52" Type="http://schemas.openxmlformats.org/officeDocument/2006/relationships/customXml" Target="../ink/ink170.xml"/><Relationship Id="rId60" Type="http://schemas.openxmlformats.org/officeDocument/2006/relationships/customXml" Target="../ink/ink17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46.xml"/><Relationship Id="rId9" Type="http://schemas.openxmlformats.org/officeDocument/2006/relationships/image" Target="../media/image99.emf"/><Relationship Id="rId13" Type="http://schemas.openxmlformats.org/officeDocument/2006/relationships/image" Target="../media/image101.emf"/><Relationship Id="rId18" Type="http://schemas.openxmlformats.org/officeDocument/2006/relationships/customXml" Target="../ink/ink153.xml"/><Relationship Id="rId39" Type="http://schemas.openxmlformats.org/officeDocument/2006/relationships/image" Target="../media/image114.emf"/><Relationship Id="rId34" Type="http://schemas.openxmlformats.org/officeDocument/2006/relationships/customXml" Target="../ink/ink161.xml"/><Relationship Id="rId50" Type="http://schemas.openxmlformats.org/officeDocument/2006/relationships/customXml" Target="../ink/ink169.xml"/><Relationship Id="rId55" Type="http://schemas.openxmlformats.org/officeDocument/2006/relationships/image" Target="../media/image122.emf"/><Relationship Id="rId76" Type="http://schemas.openxmlformats.org/officeDocument/2006/relationships/customXml" Target="../ink/ink182.xml"/><Relationship Id="rId7" Type="http://schemas.openxmlformats.org/officeDocument/2006/relationships/image" Target="../media/image98.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8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96.emf"/><Relationship Id="rId18" Type="http://schemas.openxmlformats.org/officeDocument/2006/relationships/customXml" Target="../ink/ink19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18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8.xml"/><Relationship Id="rId6" Type="http://schemas.openxmlformats.org/officeDocument/2006/relationships/customXml" Target="../ink/ink18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188.xml"/><Relationship Id="rId19" Type="http://schemas.openxmlformats.org/officeDocument/2006/relationships/image" Target="../media/image992.emf"/><Relationship Id="rId4" Type="http://schemas.openxmlformats.org/officeDocument/2006/relationships/customXml" Target="../ink/ink185.xml"/><Relationship Id="rId9" Type="http://schemas.openxmlformats.org/officeDocument/2006/relationships/image" Target="../media/image452.emf"/><Relationship Id="rId14" Type="http://schemas.openxmlformats.org/officeDocument/2006/relationships/customXml" Target="../ink/ink190.xml"/><Relationship Id="rId22" Type="http://schemas.openxmlformats.org/officeDocument/2006/relationships/customXml" Target="../ink/ink194.xml"/></Relationships>
</file>

<file path=ppt/slides/_rels/slide26.xml.rels><?xml version="1.0" encoding="UTF-8" standalone="yes"?>
<Relationships xmlns="http://schemas.openxmlformats.org/package/2006/relationships"><Relationship Id="rId8" Type="http://schemas.openxmlformats.org/officeDocument/2006/relationships/customXml" Target="../ink/ink19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19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01.xml"/><Relationship Id="rId1" Type="http://schemas.openxmlformats.org/officeDocument/2006/relationships/slideLayout" Target="../slideLayouts/slideLayout8.xml"/><Relationship Id="rId6" Type="http://schemas.openxmlformats.org/officeDocument/2006/relationships/customXml" Target="../ink/ink19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198.xml"/><Relationship Id="rId4" Type="http://schemas.openxmlformats.org/officeDocument/2006/relationships/customXml" Target="../ink/ink195.xml"/><Relationship Id="rId9" Type="http://schemas.openxmlformats.org/officeDocument/2006/relationships/image" Target="../media/image1050.emf"/><Relationship Id="rId14" Type="http://schemas.openxmlformats.org/officeDocument/2006/relationships/customXml" Target="../ink/ink20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03.xml"/><Relationship Id="rId5" Type="http://schemas.openxmlformats.org/officeDocument/2006/relationships/image" Target="../media/image1100.emf"/><Relationship Id="rId4" Type="http://schemas.openxmlformats.org/officeDocument/2006/relationships/customXml" Target="../ink/ink202.xml"/></Relationships>
</file>

<file path=ppt/slides/_rels/slide28.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1160.emf"/><Relationship Id="rId18" Type="http://schemas.openxmlformats.org/officeDocument/2006/relationships/customXml" Target="../ink/ink211.xml"/><Relationship Id="rId26" Type="http://schemas.openxmlformats.org/officeDocument/2006/relationships/customXml" Target="../ink/ink21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0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10.xml"/><Relationship Id="rId20" Type="http://schemas.openxmlformats.org/officeDocument/2006/relationships/customXml" Target="../ink/ink212.xml"/><Relationship Id="rId1" Type="http://schemas.openxmlformats.org/officeDocument/2006/relationships/slideLayout" Target="../slideLayouts/slideLayout8.xml"/><Relationship Id="rId6" Type="http://schemas.openxmlformats.org/officeDocument/2006/relationships/customXml" Target="../ink/ink205.xml"/><Relationship Id="rId11" Type="http://schemas.openxmlformats.org/officeDocument/2006/relationships/image" Target="../media/image1150.emf"/><Relationship Id="rId24" Type="http://schemas.openxmlformats.org/officeDocument/2006/relationships/customXml" Target="../ink/ink21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07.xml"/><Relationship Id="rId19" Type="http://schemas.openxmlformats.org/officeDocument/2006/relationships/image" Target="../media/image1190.emf"/><Relationship Id="rId4" Type="http://schemas.openxmlformats.org/officeDocument/2006/relationships/customXml" Target="../ink/ink204.xml"/><Relationship Id="rId9" Type="http://schemas.openxmlformats.org/officeDocument/2006/relationships/image" Target="../media/image1140.emf"/><Relationship Id="rId14" Type="http://schemas.openxmlformats.org/officeDocument/2006/relationships/customXml" Target="../ink/ink209.xml"/><Relationship Id="rId22" Type="http://schemas.openxmlformats.org/officeDocument/2006/relationships/customXml" Target="../ink/ink21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19.xml"/><Relationship Id="rId42" Type="http://schemas.openxmlformats.org/officeDocument/2006/relationships/customXml" Target="../ink/ink22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39.xml"/><Relationship Id="rId84" Type="http://schemas.openxmlformats.org/officeDocument/2006/relationships/customXml" Target="../ink/ink24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18.xml"/><Relationship Id="rId32" Type="http://schemas.openxmlformats.org/officeDocument/2006/relationships/customXml" Target="../ink/ink222.xml"/><Relationship Id="rId37" Type="http://schemas.openxmlformats.org/officeDocument/2006/relationships/image" Target="../media/image140.emf"/><Relationship Id="rId40" Type="http://schemas.openxmlformats.org/officeDocument/2006/relationships/customXml" Target="../ink/ink22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38.xml"/><Relationship Id="rId74" Type="http://schemas.openxmlformats.org/officeDocument/2006/relationships/customXml" Target="../ink/ink24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46.xml"/><Relationship Id="rId90" Type="http://schemas.openxmlformats.org/officeDocument/2006/relationships/customXml" Target="../ink/ink250.xml"/><Relationship Id="rId27" Type="http://schemas.openxmlformats.org/officeDocument/2006/relationships/image" Target="../media/image135.emf"/><Relationship Id="rId30" Type="http://schemas.openxmlformats.org/officeDocument/2006/relationships/customXml" Target="../ink/ink22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30.xml"/><Relationship Id="rId56" Type="http://schemas.openxmlformats.org/officeDocument/2006/relationships/customXml" Target="../ink/ink234.xml"/><Relationship Id="rId64" Type="http://schemas.openxmlformats.org/officeDocument/2006/relationships/customXml" Target="../ink/ink23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41.xml"/><Relationship Id="rId80" Type="http://schemas.openxmlformats.org/officeDocument/2006/relationships/customXml" Target="../ink/ink24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25.xml"/><Relationship Id="rId46" Type="http://schemas.openxmlformats.org/officeDocument/2006/relationships/customXml" Target="../ink/ink22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33.xml"/><Relationship Id="rId62" Type="http://schemas.openxmlformats.org/officeDocument/2006/relationships/customXml" Target="../ink/ink236.xml"/><Relationship Id="rId70" Type="http://schemas.openxmlformats.org/officeDocument/2006/relationships/customXml" Target="../ink/ink24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4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17.xml"/><Relationship Id="rId23" Type="http://schemas.openxmlformats.org/officeDocument/2006/relationships/image" Target="../media/image1331.emf"/><Relationship Id="rId28" Type="http://schemas.openxmlformats.org/officeDocument/2006/relationships/customXml" Target="../ink/ink220.xml"/><Relationship Id="rId36" Type="http://schemas.openxmlformats.org/officeDocument/2006/relationships/customXml" Target="../ink/ink22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28.xml"/><Relationship Id="rId52" Type="http://schemas.openxmlformats.org/officeDocument/2006/relationships/customXml" Target="../ink/ink232.xml"/><Relationship Id="rId60" Type="http://schemas.openxmlformats.org/officeDocument/2006/relationships/customXml" Target="../ink/ink23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44.xml"/><Relationship Id="rId81" Type="http://schemas.openxmlformats.org/officeDocument/2006/relationships/image" Target="../media/image941.emf"/><Relationship Id="rId86" Type="http://schemas.openxmlformats.org/officeDocument/2006/relationships/customXml" Target="../ink/ink248.xml"/><Relationship Id="rId4" Type="http://schemas.openxmlformats.org/officeDocument/2006/relationships/customXml" Target="../ink/ink216.xml"/><Relationship Id="rId39" Type="http://schemas.openxmlformats.org/officeDocument/2006/relationships/image" Target="../media/image141.emf"/><Relationship Id="rId34" Type="http://schemas.openxmlformats.org/officeDocument/2006/relationships/customXml" Target="../ink/ink223.xml"/><Relationship Id="rId50" Type="http://schemas.openxmlformats.org/officeDocument/2006/relationships/customXml" Target="../ink/ink231.xml"/><Relationship Id="rId55" Type="http://schemas.openxmlformats.org/officeDocument/2006/relationships/image" Target="../media/image149.emf"/><Relationship Id="rId76" Type="http://schemas.openxmlformats.org/officeDocument/2006/relationships/customXml" Target="../ink/ink243.xml"/><Relationship Id="rId71" Type="http://schemas.openxmlformats.org/officeDocument/2006/relationships/image" Target="../media/image891.emf"/><Relationship Id="rId92" Type="http://schemas.openxmlformats.org/officeDocument/2006/relationships/customXml" Target="../ink/ink2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59.xml"/><Relationship Id="rId26" Type="http://schemas.openxmlformats.org/officeDocument/2006/relationships/customXml" Target="../ink/ink26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67.xml"/><Relationship Id="rId7" Type="http://schemas.openxmlformats.org/officeDocument/2006/relationships/image" Target="../media/image150.emf"/><Relationship Id="rId12" Type="http://schemas.openxmlformats.org/officeDocument/2006/relationships/customXml" Target="../ink/ink25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58.xml"/><Relationship Id="rId20" Type="http://schemas.openxmlformats.org/officeDocument/2006/relationships/customXml" Target="../ink/ink26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53.xml"/><Relationship Id="rId11" Type="http://schemas.openxmlformats.org/officeDocument/2006/relationships/image" Target="../media/image154.emf"/><Relationship Id="rId24" Type="http://schemas.openxmlformats.org/officeDocument/2006/relationships/customXml" Target="../ink/ink262.xml"/><Relationship Id="rId32" Type="http://schemas.openxmlformats.org/officeDocument/2006/relationships/customXml" Target="../ink/ink26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64.xml"/><Relationship Id="rId10" Type="http://schemas.openxmlformats.org/officeDocument/2006/relationships/customXml" Target="../ink/ink25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57.xml"/><Relationship Id="rId22" Type="http://schemas.openxmlformats.org/officeDocument/2006/relationships/customXml" Target="../ink/ink261.xml"/><Relationship Id="rId27" Type="http://schemas.openxmlformats.org/officeDocument/2006/relationships/image" Target="../media/image162.emf"/><Relationship Id="rId30" Type="http://schemas.openxmlformats.org/officeDocument/2006/relationships/customXml" Target="../ink/ink265.xml"/><Relationship Id="rId35" Type="http://schemas.openxmlformats.org/officeDocument/2006/relationships/image" Target="../media/image166.emf"/><Relationship Id="rId8" Type="http://schemas.openxmlformats.org/officeDocument/2006/relationships/customXml" Target="../ink/ink254.xml"/></Relationships>
</file>

<file path=ppt/slides/_rels/slide34.xml.rels><?xml version="1.0" encoding="UTF-8" standalone="yes"?>
<Relationships xmlns="http://schemas.openxmlformats.org/package/2006/relationships"><Relationship Id="rId8" Type="http://schemas.openxmlformats.org/officeDocument/2006/relationships/customXml" Target="../ink/ink26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6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7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73.xml"/><Relationship Id="rId5" Type="http://schemas.openxmlformats.org/officeDocument/2006/relationships/customXml" Target="../ink/ink27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7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283.xml"/><Relationship Id="rId42" Type="http://schemas.openxmlformats.org/officeDocument/2006/relationships/image" Target="../media/image1601.emf"/><Relationship Id="rId47" Type="http://schemas.openxmlformats.org/officeDocument/2006/relationships/customXml" Target="../ink/ink296.xml"/><Relationship Id="rId63" Type="http://schemas.openxmlformats.org/officeDocument/2006/relationships/customXml" Target="../ink/ink30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7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291.xml"/><Relationship Id="rId40" Type="http://schemas.openxmlformats.org/officeDocument/2006/relationships/image" Target="../media/image1591.emf"/><Relationship Id="rId45" Type="http://schemas.openxmlformats.org/officeDocument/2006/relationships/customXml" Target="../ink/ink295.xml"/><Relationship Id="rId53" Type="http://schemas.openxmlformats.org/officeDocument/2006/relationships/customXml" Target="../ink/ink29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75.xml"/><Relationship Id="rId61" Type="http://schemas.openxmlformats.org/officeDocument/2006/relationships/customXml" Target="../ink/ink303.xml"/><Relationship Id="rId19" Type="http://schemas.openxmlformats.org/officeDocument/2006/relationships/customXml" Target="../ink/ink28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286.xml"/><Relationship Id="rId30" Type="http://schemas.openxmlformats.org/officeDocument/2006/relationships/image" Target="../media/image1543.emf"/><Relationship Id="rId35" Type="http://schemas.openxmlformats.org/officeDocument/2006/relationships/customXml" Target="../ink/ink290.xml"/><Relationship Id="rId43" Type="http://schemas.openxmlformats.org/officeDocument/2006/relationships/customXml" Target="../ink/ink29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0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298.xml"/><Relationship Id="rId72" Type="http://schemas.openxmlformats.org/officeDocument/2006/relationships/image" Target="../media/image175.emf"/><Relationship Id="rId3" Type="http://schemas.openxmlformats.org/officeDocument/2006/relationships/customXml" Target="../ink/ink274.xml"/><Relationship Id="rId12" Type="http://schemas.openxmlformats.org/officeDocument/2006/relationships/image" Target="../media/image792.emf"/><Relationship Id="rId17" Type="http://schemas.openxmlformats.org/officeDocument/2006/relationships/customXml" Target="../ink/ink281.xml"/><Relationship Id="rId25" Type="http://schemas.openxmlformats.org/officeDocument/2006/relationships/customXml" Target="../ink/ink285.xml"/><Relationship Id="rId33" Type="http://schemas.openxmlformats.org/officeDocument/2006/relationships/customXml" Target="../ink/ink28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02.xml"/><Relationship Id="rId67" Type="http://schemas.openxmlformats.org/officeDocument/2006/relationships/customXml" Target="../ink/ink306.xml"/><Relationship Id="rId20" Type="http://schemas.openxmlformats.org/officeDocument/2006/relationships/image" Target="../media/image842.emf"/><Relationship Id="rId41" Type="http://schemas.openxmlformats.org/officeDocument/2006/relationships/customXml" Target="../ink/ink29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280.xml"/><Relationship Id="rId23" Type="http://schemas.openxmlformats.org/officeDocument/2006/relationships/customXml" Target="../ink/ink28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297.xml"/><Relationship Id="rId57" Type="http://schemas.openxmlformats.org/officeDocument/2006/relationships/customXml" Target="../ink/ink301.xml"/><Relationship Id="rId10" Type="http://schemas.openxmlformats.org/officeDocument/2006/relationships/image" Target="../media/image782.emf"/><Relationship Id="rId31" Type="http://schemas.openxmlformats.org/officeDocument/2006/relationships/customXml" Target="../ink/ink28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05.xml"/><Relationship Id="rId73" Type="http://schemas.openxmlformats.org/officeDocument/2006/relationships/customXml" Target="../ink/ink30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77.xml"/><Relationship Id="rId13" Type="http://schemas.openxmlformats.org/officeDocument/2006/relationships/customXml" Target="../ink/ink279.xml"/><Relationship Id="rId18" Type="http://schemas.openxmlformats.org/officeDocument/2006/relationships/image" Target="../media/image821.emf"/><Relationship Id="rId39" Type="http://schemas.openxmlformats.org/officeDocument/2006/relationships/customXml" Target="../ink/ink29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00.xml"/><Relationship Id="rId76" Type="http://schemas.openxmlformats.org/officeDocument/2006/relationships/image" Target="../media/image177.emf"/><Relationship Id="rId7" Type="http://schemas.openxmlformats.org/officeDocument/2006/relationships/customXml" Target="../ink/ink276.xml"/><Relationship Id="rId71" Type="http://schemas.openxmlformats.org/officeDocument/2006/relationships/customXml" Target="../ink/ink308.xml"/><Relationship Id="rId2" Type="http://schemas.openxmlformats.org/officeDocument/2006/relationships/notesSlide" Target="../notesSlides/notesSlide36.xml"/><Relationship Id="rId29" Type="http://schemas.openxmlformats.org/officeDocument/2006/relationships/customXml" Target="../ink/ink2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18.xml"/><Relationship Id="rId26" Type="http://schemas.openxmlformats.org/officeDocument/2006/relationships/customXml" Target="../ink/ink32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26.xml"/><Relationship Id="rId7" Type="http://schemas.openxmlformats.org/officeDocument/2006/relationships/image" Target="../media/image179.emf"/><Relationship Id="rId2" Type="http://schemas.openxmlformats.org/officeDocument/2006/relationships/notesSlide" Target="../notesSlides/notesSlide38.xml"/><Relationship Id="rId16" Type="http://schemas.openxmlformats.org/officeDocument/2006/relationships/customXml" Target="../ink/ink317.xml"/><Relationship Id="rId20" Type="http://schemas.openxmlformats.org/officeDocument/2006/relationships/customXml" Target="../ink/ink319.xml"/><Relationship Id="rId29" Type="http://schemas.openxmlformats.org/officeDocument/2006/relationships/image" Target="../media/image190.emf"/><Relationship Id="rId41" Type="http://schemas.openxmlformats.org/officeDocument/2006/relationships/image" Target="../media/image196.emf"/><Relationship Id="rId1" Type="http://schemas.openxmlformats.org/officeDocument/2006/relationships/slideLayout" Target="../slideLayouts/slideLayout2.xml"/><Relationship Id="rId6" Type="http://schemas.openxmlformats.org/officeDocument/2006/relationships/customXml" Target="../ink/ink312.xml"/><Relationship Id="rId11" Type="http://schemas.openxmlformats.org/officeDocument/2006/relationships/image" Target="../media/image181.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194.emf"/><Relationship Id="rId40" Type="http://schemas.openxmlformats.org/officeDocument/2006/relationships/customXml" Target="../ink/ink329.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23.xml"/><Relationship Id="rId36" Type="http://schemas.openxmlformats.org/officeDocument/2006/relationships/customXml" Target="../ink/ink327.xml"/><Relationship Id="rId10" Type="http://schemas.openxmlformats.org/officeDocument/2006/relationships/customXml" Target="../ink/ink314.xml"/><Relationship Id="rId19" Type="http://schemas.openxmlformats.org/officeDocument/2006/relationships/image" Target="../media/image185.emf"/><Relationship Id="rId31" Type="http://schemas.openxmlformats.org/officeDocument/2006/relationships/image" Target="../media/image191.emf"/><Relationship Id="rId4" Type="http://schemas.openxmlformats.org/officeDocument/2006/relationships/customXml" Target="../ink/ink311.xml"/><Relationship Id="rId9" Type="http://schemas.openxmlformats.org/officeDocument/2006/relationships/image" Target="../media/image180.emf"/><Relationship Id="rId14" Type="http://schemas.openxmlformats.org/officeDocument/2006/relationships/customXml" Target="../ink/ink316.xml"/><Relationship Id="rId22" Type="http://schemas.openxmlformats.org/officeDocument/2006/relationships/customXml" Target="../ink/ink320.xml"/><Relationship Id="rId27" Type="http://schemas.openxmlformats.org/officeDocument/2006/relationships/image" Target="../media/image189.emf"/><Relationship Id="rId30" Type="http://schemas.openxmlformats.org/officeDocument/2006/relationships/customXml" Target="../ink/ink324.xml"/><Relationship Id="rId35" Type="http://schemas.openxmlformats.org/officeDocument/2006/relationships/image" Target="../media/image193.emf"/><Relationship Id="rId8" Type="http://schemas.openxmlformats.org/officeDocument/2006/relationships/customXml" Target="../ink/ink313.xml"/><Relationship Id="rId3" Type="http://schemas.openxmlformats.org/officeDocument/2006/relationships/image" Target="../media/image12.png"/><Relationship Id="rId12" Type="http://schemas.openxmlformats.org/officeDocument/2006/relationships/customXml" Target="../ink/ink31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28.xml"/></Relationships>
</file>

<file path=ppt/slides/_rels/slide39.xml.rels><?xml version="1.0" encoding="UTF-8" standalone="yes"?>
<Relationships xmlns="http://schemas.openxmlformats.org/package/2006/relationships"><Relationship Id="rId26" Type="http://schemas.openxmlformats.org/officeDocument/2006/relationships/customXml" Target="../ink/ink341.xml"/><Relationship Id="rId21" Type="http://schemas.openxmlformats.org/officeDocument/2006/relationships/image" Target="../media/image205.emf"/><Relationship Id="rId42" Type="http://schemas.openxmlformats.org/officeDocument/2006/relationships/customXml" Target="../ink/ink349.xml"/><Relationship Id="rId47" Type="http://schemas.openxmlformats.org/officeDocument/2006/relationships/image" Target="../media/image218.emf"/><Relationship Id="rId63" Type="http://schemas.openxmlformats.org/officeDocument/2006/relationships/image" Target="../media/image226.emf"/><Relationship Id="rId68" Type="http://schemas.openxmlformats.org/officeDocument/2006/relationships/customXml" Target="../ink/ink362.xml"/><Relationship Id="rId84" Type="http://schemas.openxmlformats.org/officeDocument/2006/relationships/customXml" Target="../ink/ink370.xml"/><Relationship Id="rId89" Type="http://schemas.openxmlformats.org/officeDocument/2006/relationships/image" Target="../media/image239.emf"/><Relationship Id="rId112" Type="http://schemas.openxmlformats.org/officeDocument/2006/relationships/customXml" Target="../ink/ink384.xml"/><Relationship Id="rId16" Type="http://schemas.openxmlformats.org/officeDocument/2006/relationships/customXml" Target="../ink/ink336.xml"/><Relationship Id="rId107" Type="http://schemas.openxmlformats.org/officeDocument/2006/relationships/image" Target="../media/image248.emf"/><Relationship Id="rId11" Type="http://schemas.openxmlformats.org/officeDocument/2006/relationships/image" Target="../media/image200.emf"/><Relationship Id="rId32" Type="http://schemas.openxmlformats.org/officeDocument/2006/relationships/customXml" Target="../ink/ink344.xml"/><Relationship Id="rId37" Type="http://schemas.openxmlformats.org/officeDocument/2006/relationships/image" Target="../media/image213.emf"/><Relationship Id="rId53" Type="http://schemas.openxmlformats.org/officeDocument/2006/relationships/image" Target="../media/image221.emf"/><Relationship Id="rId58" Type="http://schemas.openxmlformats.org/officeDocument/2006/relationships/customXml" Target="../ink/ink357.xml"/><Relationship Id="rId74" Type="http://schemas.openxmlformats.org/officeDocument/2006/relationships/customXml" Target="../ink/ink365.xml"/><Relationship Id="rId79" Type="http://schemas.openxmlformats.org/officeDocument/2006/relationships/image" Target="../media/image234.emf"/><Relationship Id="rId102" Type="http://schemas.openxmlformats.org/officeDocument/2006/relationships/customXml" Target="../ink/ink379.xml"/><Relationship Id="rId5" Type="http://schemas.openxmlformats.org/officeDocument/2006/relationships/image" Target="../media/image197.emf"/><Relationship Id="rId90" Type="http://schemas.openxmlformats.org/officeDocument/2006/relationships/customXml" Target="../ink/ink373.xml"/><Relationship Id="rId95" Type="http://schemas.openxmlformats.org/officeDocument/2006/relationships/image" Target="../media/image242.emf"/><Relationship Id="rId22" Type="http://schemas.openxmlformats.org/officeDocument/2006/relationships/customXml" Target="../ink/ink339.xml"/><Relationship Id="rId27" Type="http://schemas.openxmlformats.org/officeDocument/2006/relationships/image" Target="../media/image208.emf"/><Relationship Id="rId43" Type="http://schemas.openxmlformats.org/officeDocument/2006/relationships/image" Target="../media/image216.emf"/><Relationship Id="rId48" Type="http://schemas.openxmlformats.org/officeDocument/2006/relationships/customXml" Target="../ink/ink352.xml"/><Relationship Id="rId64" Type="http://schemas.openxmlformats.org/officeDocument/2006/relationships/customXml" Target="../ink/ink360.xml"/><Relationship Id="rId69" Type="http://schemas.openxmlformats.org/officeDocument/2006/relationships/image" Target="../media/image229.emf"/><Relationship Id="rId113" Type="http://schemas.openxmlformats.org/officeDocument/2006/relationships/image" Target="../media/image251.emf"/><Relationship Id="rId80" Type="http://schemas.openxmlformats.org/officeDocument/2006/relationships/customXml" Target="../ink/ink368.xml"/><Relationship Id="rId85" Type="http://schemas.openxmlformats.org/officeDocument/2006/relationships/image" Target="../media/image237.emf"/><Relationship Id="rId12" Type="http://schemas.openxmlformats.org/officeDocument/2006/relationships/customXml" Target="../ink/ink334.xml"/><Relationship Id="rId17" Type="http://schemas.openxmlformats.org/officeDocument/2006/relationships/image" Target="../media/image203.emf"/><Relationship Id="rId33" Type="http://schemas.openxmlformats.org/officeDocument/2006/relationships/image" Target="../media/image211.emf"/><Relationship Id="rId38" Type="http://schemas.openxmlformats.org/officeDocument/2006/relationships/customXml" Target="../ink/ink347.xml"/><Relationship Id="rId59" Type="http://schemas.openxmlformats.org/officeDocument/2006/relationships/image" Target="../media/image224.emf"/><Relationship Id="rId103" Type="http://schemas.openxmlformats.org/officeDocument/2006/relationships/image" Target="../media/image246.emf"/><Relationship Id="rId108" Type="http://schemas.openxmlformats.org/officeDocument/2006/relationships/customXml" Target="../ink/ink382.xml"/><Relationship Id="rId54" Type="http://schemas.openxmlformats.org/officeDocument/2006/relationships/customXml" Target="../ink/ink355.xml"/><Relationship Id="rId70" Type="http://schemas.openxmlformats.org/officeDocument/2006/relationships/customXml" Target="../ink/ink363.xml"/><Relationship Id="rId75" Type="http://schemas.openxmlformats.org/officeDocument/2006/relationships/image" Target="../media/image232.emf"/><Relationship Id="rId91" Type="http://schemas.openxmlformats.org/officeDocument/2006/relationships/image" Target="../media/image240.emf"/><Relationship Id="rId96" Type="http://schemas.openxmlformats.org/officeDocument/2006/relationships/customXml" Target="../ink/ink376.xml"/><Relationship Id="rId1" Type="http://schemas.openxmlformats.org/officeDocument/2006/relationships/slideLayout" Target="../slideLayouts/slideLayout2.xml"/><Relationship Id="rId6" Type="http://schemas.openxmlformats.org/officeDocument/2006/relationships/customXml" Target="../ink/ink331.xml"/><Relationship Id="rId15" Type="http://schemas.openxmlformats.org/officeDocument/2006/relationships/image" Target="../media/image202.emf"/><Relationship Id="rId23" Type="http://schemas.openxmlformats.org/officeDocument/2006/relationships/image" Target="../media/image206.emf"/><Relationship Id="rId28" Type="http://schemas.openxmlformats.org/officeDocument/2006/relationships/customXml" Target="../ink/ink342.xml"/><Relationship Id="rId36" Type="http://schemas.openxmlformats.org/officeDocument/2006/relationships/customXml" Target="../ink/ink346.xml"/><Relationship Id="rId49" Type="http://schemas.openxmlformats.org/officeDocument/2006/relationships/image" Target="../media/image219.emf"/><Relationship Id="rId57" Type="http://schemas.openxmlformats.org/officeDocument/2006/relationships/image" Target="../media/image223.emf"/><Relationship Id="rId106" Type="http://schemas.openxmlformats.org/officeDocument/2006/relationships/customXml" Target="../ink/ink381.xml"/><Relationship Id="rId10" Type="http://schemas.openxmlformats.org/officeDocument/2006/relationships/customXml" Target="../ink/ink333.xml"/><Relationship Id="rId31" Type="http://schemas.openxmlformats.org/officeDocument/2006/relationships/image" Target="../media/image210.emf"/><Relationship Id="rId44" Type="http://schemas.openxmlformats.org/officeDocument/2006/relationships/customXml" Target="../ink/ink350.xml"/><Relationship Id="rId52" Type="http://schemas.openxmlformats.org/officeDocument/2006/relationships/customXml" Target="../ink/ink354.xml"/><Relationship Id="rId60" Type="http://schemas.openxmlformats.org/officeDocument/2006/relationships/customXml" Target="../ink/ink358.xml"/><Relationship Id="rId65" Type="http://schemas.openxmlformats.org/officeDocument/2006/relationships/image" Target="../media/image227.emf"/><Relationship Id="rId73" Type="http://schemas.openxmlformats.org/officeDocument/2006/relationships/image" Target="../media/image231.emf"/><Relationship Id="rId78" Type="http://schemas.openxmlformats.org/officeDocument/2006/relationships/customXml" Target="../ink/ink367.xml"/><Relationship Id="rId81" Type="http://schemas.openxmlformats.org/officeDocument/2006/relationships/image" Target="../media/image235.emf"/><Relationship Id="rId86" Type="http://schemas.openxmlformats.org/officeDocument/2006/relationships/customXml" Target="../ink/ink371.xml"/><Relationship Id="rId94" Type="http://schemas.openxmlformats.org/officeDocument/2006/relationships/customXml" Target="../ink/ink375.xml"/><Relationship Id="rId99" Type="http://schemas.openxmlformats.org/officeDocument/2006/relationships/image" Target="../media/image244.emf"/><Relationship Id="rId101" Type="http://schemas.openxmlformats.org/officeDocument/2006/relationships/image" Target="../media/image245.emf"/><Relationship Id="rId4" Type="http://schemas.openxmlformats.org/officeDocument/2006/relationships/customXml" Target="../ink/ink330.xml"/><Relationship Id="rId9" Type="http://schemas.openxmlformats.org/officeDocument/2006/relationships/image" Target="../media/image199.emf"/><Relationship Id="rId13" Type="http://schemas.openxmlformats.org/officeDocument/2006/relationships/image" Target="../media/image201.emf"/><Relationship Id="rId18" Type="http://schemas.openxmlformats.org/officeDocument/2006/relationships/customXml" Target="../ink/ink337.xml"/><Relationship Id="rId39" Type="http://schemas.openxmlformats.org/officeDocument/2006/relationships/image" Target="../media/image214.emf"/><Relationship Id="rId109" Type="http://schemas.openxmlformats.org/officeDocument/2006/relationships/image" Target="../media/image249.emf"/><Relationship Id="rId34" Type="http://schemas.openxmlformats.org/officeDocument/2006/relationships/customXml" Target="../ink/ink345.xml"/><Relationship Id="rId50" Type="http://schemas.openxmlformats.org/officeDocument/2006/relationships/customXml" Target="../ink/ink353.xml"/><Relationship Id="rId55" Type="http://schemas.openxmlformats.org/officeDocument/2006/relationships/image" Target="../media/image222.emf"/><Relationship Id="rId76" Type="http://schemas.openxmlformats.org/officeDocument/2006/relationships/customXml" Target="../ink/ink366.xml"/><Relationship Id="rId97" Type="http://schemas.openxmlformats.org/officeDocument/2006/relationships/image" Target="../media/image243.emf"/><Relationship Id="rId104" Type="http://schemas.openxmlformats.org/officeDocument/2006/relationships/customXml" Target="../ink/ink380.xml"/><Relationship Id="rId7" Type="http://schemas.openxmlformats.org/officeDocument/2006/relationships/image" Target="../media/image198.emf"/><Relationship Id="rId71" Type="http://schemas.openxmlformats.org/officeDocument/2006/relationships/image" Target="../media/image230.emf"/><Relationship Id="rId92" Type="http://schemas.openxmlformats.org/officeDocument/2006/relationships/customXml" Target="../ink/ink374.xml"/><Relationship Id="rId2" Type="http://schemas.openxmlformats.org/officeDocument/2006/relationships/notesSlide" Target="../notesSlides/notesSlide39.xml"/><Relationship Id="rId29" Type="http://schemas.openxmlformats.org/officeDocument/2006/relationships/image" Target="../media/image209.emf"/><Relationship Id="rId24" Type="http://schemas.openxmlformats.org/officeDocument/2006/relationships/customXml" Target="../ink/ink340.xml"/><Relationship Id="rId40" Type="http://schemas.openxmlformats.org/officeDocument/2006/relationships/customXml" Target="../ink/ink348.xml"/><Relationship Id="rId45" Type="http://schemas.openxmlformats.org/officeDocument/2006/relationships/image" Target="../media/image217.emf"/><Relationship Id="rId66" Type="http://schemas.openxmlformats.org/officeDocument/2006/relationships/customXml" Target="../ink/ink361.xml"/><Relationship Id="rId87" Type="http://schemas.openxmlformats.org/officeDocument/2006/relationships/image" Target="../media/image238.emf"/><Relationship Id="rId110" Type="http://schemas.openxmlformats.org/officeDocument/2006/relationships/customXml" Target="../ink/ink383.xml"/><Relationship Id="rId61" Type="http://schemas.openxmlformats.org/officeDocument/2006/relationships/image" Target="../media/image225.emf"/><Relationship Id="rId82" Type="http://schemas.openxmlformats.org/officeDocument/2006/relationships/customXml" Target="../ink/ink369.xml"/><Relationship Id="rId19" Type="http://schemas.openxmlformats.org/officeDocument/2006/relationships/image" Target="../media/image204.emf"/><Relationship Id="rId14" Type="http://schemas.openxmlformats.org/officeDocument/2006/relationships/customXml" Target="../ink/ink335.xml"/><Relationship Id="rId30" Type="http://schemas.openxmlformats.org/officeDocument/2006/relationships/customXml" Target="../ink/ink343.xml"/><Relationship Id="rId35" Type="http://schemas.openxmlformats.org/officeDocument/2006/relationships/image" Target="../media/image212.emf"/><Relationship Id="rId56" Type="http://schemas.openxmlformats.org/officeDocument/2006/relationships/customXml" Target="../ink/ink356.xml"/><Relationship Id="rId77" Type="http://schemas.openxmlformats.org/officeDocument/2006/relationships/image" Target="../media/image233.emf"/><Relationship Id="rId100" Type="http://schemas.openxmlformats.org/officeDocument/2006/relationships/customXml" Target="../ink/ink378.xml"/><Relationship Id="rId105" Type="http://schemas.openxmlformats.org/officeDocument/2006/relationships/image" Target="../media/image247.emf"/><Relationship Id="rId8" Type="http://schemas.openxmlformats.org/officeDocument/2006/relationships/customXml" Target="../ink/ink332.xml"/><Relationship Id="rId51" Type="http://schemas.openxmlformats.org/officeDocument/2006/relationships/image" Target="../media/image220.emf"/><Relationship Id="rId72" Type="http://schemas.openxmlformats.org/officeDocument/2006/relationships/customXml" Target="../ink/ink364.xml"/><Relationship Id="rId93" Type="http://schemas.openxmlformats.org/officeDocument/2006/relationships/image" Target="../media/image241.emf"/><Relationship Id="rId98" Type="http://schemas.openxmlformats.org/officeDocument/2006/relationships/customXml" Target="../ink/ink377.xml"/><Relationship Id="rId3" Type="http://schemas.openxmlformats.org/officeDocument/2006/relationships/image" Target="../media/image12.png"/><Relationship Id="rId25" Type="http://schemas.openxmlformats.org/officeDocument/2006/relationships/image" Target="../media/image207.emf"/><Relationship Id="rId46" Type="http://schemas.openxmlformats.org/officeDocument/2006/relationships/customXml" Target="../ink/ink351.xml"/><Relationship Id="rId67" Type="http://schemas.openxmlformats.org/officeDocument/2006/relationships/image" Target="../media/image228.emf"/><Relationship Id="rId20" Type="http://schemas.openxmlformats.org/officeDocument/2006/relationships/customXml" Target="../ink/ink338.xml"/><Relationship Id="rId41" Type="http://schemas.openxmlformats.org/officeDocument/2006/relationships/image" Target="../media/image215.emf"/><Relationship Id="rId62" Type="http://schemas.openxmlformats.org/officeDocument/2006/relationships/customXml" Target="../ink/ink359.xml"/><Relationship Id="rId83" Type="http://schemas.openxmlformats.org/officeDocument/2006/relationships/image" Target="../media/image236.emf"/><Relationship Id="rId88" Type="http://schemas.openxmlformats.org/officeDocument/2006/relationships/customXml" Target="../ink/ink372.xml"/><Relationship Id="rId111" Type="http://schemas.openxmlformats.org/officeDocument/2006/relationships/image" Target="../media/image250.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3.emf"/><Relationship Id="rId4" Type="http://schemas.openxmlformats.org/officeDocument/2006/relationships/customXml" Target="../ink/ink385.xml"/></Relationships>
</file>

<file path=ppt/slides/_rels/slide42.xml.rels><?xml version="1.0" encoding="UTF-8" standalone="yes"?>
<Relationships xmlns="http://schemas.openxmlformats.org/package/2006/relationships"><Relationship Id="rId26" Type="http://schemas.openxmlformats.org/officeDocument/2006/relationships/customXml" Target="../ink/ink397.xml"/><Relationship Id="rId21" Type="http://schemas.openxmlformats.org/officeDocument/2006/relationships/image" Target="../media/image493.emf"/><Relationship Id="rId42" Type="http://schemas.openxmlformats.org/officeDocument/2006/relationships/customXml" Target="../ink/ink405.xml"/><Relationship Id="rId47" Type="http://schemas.openxmlformats.org/officeDocument/2006/relationships/image" Target="../media/image622.emf"/><Relationship Id="rId63" Type="http://schemas.openxmlformats.org/officeDocument/2006/relationships/image" Target="../media/image701.emf"/><Relationship Id="rId68" Type="http://schemas.openxmlformats.org/officeDocument/2006/relationships/customXml" Target="../ink/ink418.xml"/><Relationship Id="rId84" Type="http://schemas.openxmlformats.org/officeDocument/2006/relationships/customXml" Target="../ink/ink426.xml"/><Relationship Id="rId89" Type="http://schemas.openxmlformats.org/officeDocument/2006/relationships/image" Target="../media/image831.emf"/><Relationship Id="rId16" Type="http://schemas.openxmlformats.org/officeDocument/2006/relationships/customXml" Target="../ink/ink392.xml"/><Relationship Id="rId11" Type="http://schemas.openxmlformats.org/officeDocument/2006/relationships/image" Target="../media/image423.emf"/><Relationship Id="rId32" Type="http://schemas.openxmlformats.org/officeDocument/2006/relationships/customXml" Target="../ink/ink400.xml"/><Relationship Id="rId37" Type="http://schemas.openxmlformats.org/officeDocument/2006/relationships/image" Target="../media/image572.emf"/><Relationship Id="rId53" Type="http://schemas.openxmlformats.org/officeDocument/2006/relationships/image" Target="../media/image651.emf"/><Relationship Id="rId58" Type="http://schemas.openxmlformats.org/officeDocument/2006/relationships/customXml" Target="../ink/ink413.xml"/><Relationship Id="rId74" Type="http://schemas.openxmlformats.org/officeDocument/2006/relationships/customXml" Target="../ink/ink421.xml"/><Relationship Id="rId79" Type="http://schemas.openxmlformats.org/officeDocument/2006/relationships/image" Target="../media/image781.emf"/><Relationship Id="rId5" Type="http://schemas.openxmlformats.org/officeDocument/2006/relationships/image" Target="../media/image393.emf"/><Relationship Id="rId90" Type="http://schemas.openxmlformats.org/officeDocument/2006/relationships/customXml" Target="../ink/ink429.xml"/><Relationship Id="rId95" Type="http://schemas.openxmlformats.org/officeDocument/2006/relationships/image" Target="../media/image861.emf"/><Relationship Id="rId22" Type="http://schemas.openxmlformats.org/officeDocument/2006/relationships/customXml" Target="../ink/ink395.xml"/><Relationship Id="rId27" Type="http://schemas.openxmlformats.org/officeDocument/2006/relationships/image" Target="../media/image523.emf"/><Relationship Id="rId43" Type="http://schemas.openxmlformats.org/officeDocument/2006/relationships/image" Target="../media/image602.emf"/><Relationship Id="rId48" Type="http://schemas.openxmlformats.org/officeDocument/2006/relationships/customXml" Target="../ink/ink408.xml"/><Relationship Id="rId64" Type="http://schemas.openxmlformats.org/officeDocument/2006/relationships/customXml" Target="../ink/ink416.xml"/><Relationship Id="rId69" Type="http://schemas.openxmlformats.org/officeDocument/2006/relationships/image" Target="../media/image731.emf"/><Relationship Id="rId80" Type="http://schemas.openxmlformats.org/officeDocument/2006/relationships/customXml" Target="../ink/ink424.xml"/><Relationship Id="rId85" Type="http://schemas.openxmlformats.org/officeDocument/2006/relationships/image" Target="../media/image810.emf"/><Relationship Id="rId3" Type="http://schemas.openxmlformats.org/officeDocument/2006/relationships/image" Target="../media/image19.png"/><Relationship Id="rId12" Type="http://schemas.openxmlformats.org/officeDocument/2006/relationships/customXml" Target="../ink/ink390.xml"/><Relationship Id="rId17" Type="http://schemas.openxmlformats.org/officeDocument/2006/relationships/image" Target="../media/image473.emf"/><Relationship Id="rId25" Type="http://schemas.openxmlformats.org/officeDocument/2006/relationships/image" Target="../media/image513.emf"/><Relationship Id="rId33" Type="http://schemas.openxmlformats.org/officeDocument/2006/relationships/image" Target="../media/image553.emf"/><Relationship Id="rId38" Type="http://schemas.openxmlformats.org/officeDocument/2006/relationships/customXml" Target="../ink/ink403.xml"/><Relationship Id="rId46" Type="http://schemas.openxmlformats.org/officeDocument/2006/relationships/customXml" Target="../ink/ink407.xml"/><Relationship Id="rId59" Type="http://schemas.openxmlformats.org/officeDocument/2006/relationships/image" Target="../media/image681.emf"/><Relationship Id="rId67" Type="http://schemas.openxmlformats.org/officeDocument/2006/relationships/image" Target="../media/image721.emf"/><Relationship Id="rId20" Type="http://schemas.openxmlformats.org/officeDocument/2006/relationships/customXml" Target="../ink/ink394.xml"/><Relationship Id="rId41" Type="http://schemas.openxmlformats.org/officeDocument/2006/relationships/image" Target="../media/image592.emf"/><Relationship Id="rId54" Type="http://schemas.openxmlformats.org/officeDocument/2006/relationships/customXml" Target="../ink/ink411.xml"/><Relationship Id="rId62" Type="http://schemas.openxmlformats.org/officeDocument/2006/relationships/customXml" Target="../ink/ink415.xml"/><Relationship Id="rId70" Type="http://schemas.openxmlformats.org/officeDocument/2006/relationships/customXml" Target="../ink/ink419.xml"/><Relationship Id="rId75" Type="http://schemas.openxmlformats.org/officeDocument/2006/relationships/image" Target="../media/image761.emf"/><Relationship Id="rId83" Type="http://schemas.openxmlformats.org/officeDocument/2006/relationships/image" Target="../media/image801.emf"/><Relationship Id="rId88" Type="http://schemas.openxmlformats.org/officeDocument/2006/relationships/customXml" Target="../ink/ink428.xml"/><Relationship Id="rId91" Type="http://schemas.openxmlformats.org/officeDocument/2006/relationships/image" Target="../media/image841.emf"/><Relationship Id="rId96" Type="http://schemas.openxmlformats.org/officeDocument/2006/relationships/customXml" Target="../ink/ink432.xml"/><Relationship Id="rId1" Type="http://schemas.openxmlformats.org/officeDocument/2006/relationships/slideLayout" Target="../slideLayouts/slideLayout2.xml"/><Relationship Id="rId6" Type="http://schemas.openxmlformats.org/officeDocument/2006/relationships/customXml" Target="../ink/ink387.xml"/><Relationship Id="rId15" Type="http://schemas.openxmlformats.org/officeDocument/2006/relationships/image" Target="../media/image463.emf"/><Relationship Id="rId23" Type="http://schemas.openxmlformats.org/officeDocument/2006/relationships/image" Target="../media/image503.emf"/><Relationship Id="rId28" Type="http://schemas.openxmlformats.org/officeDocument/2006/relationships/customXml" Target="../ink/ink398.xml"/><Relationship Id="rId36" Type="http://schemas.openxmlformats.org/officeDocument/2006/relationships/customXml" Target="../ink/ink402.xml"/><Relationship Id="rId49" Type="http://schemas.openxmlformats.org/officeDocument/2006/relationships/image" Target="../media/image632.emf"/><Relationship Id="rId57" Type="http://schemas.openxmlformats.org/officeDocument/2006/relationships/image" Target="../media/image671.emf"/><Relationship Id="rId10" Type="http://schemas.openxmlformats.org/officeDocument/2006/relationships/customXml" Target="../ink/ink389.xml"/><Relationship Id="rId31" Type="http://schemas.openxmlformats.org/officeDocument/2006/relationships/image" Target="../media/image543.emf"/><Relationship Id="rId44" Type="http://schemas.openxmlformats.org/officeDocument/2006/relationships/customXml" Target="../ink/ink406.xml"/><Relationship Id="rId52" Type="http://schemas.openxmlformats.org/officeDocument/2006/relationships/customXml" Target="../ink/ink410.xml"/><Relationship Id="rId60" Type="http://schemas.openxmlformats.org/officeDocument/2006/relationships/customXml" Target="../ink/ink414.xml"/><Relationship Id="rId65" Type="http://schemas.openxmlformats.org/officeDocument/2006/relationships/image" Target="../media/image710.emf"/><Relationship Id="rId73" Type="http://schemas.openxmlformats.org/officeDocument/2006/relationships/image" Target="../media/image751.emf"/><Relationship Id="rId78" Type="http://schemas.openxmlformats.org/officeDocument/2006/relationships/customXml" Target="../ink/ink423.xml"/><Relationship Id="rId81" Type="http://schemas.openxmlformats.org/officeDocument/2006/relationships/image" Target="../media/image791.emf"/><Relationship Id="rId86" Type="http://schemas.openxmlformats.org/officeDocument/2006/relationships/customXml" Target="../ink/ink427.xml"/><Relationship Id="rId94" Type="http://schemas.openxmlformats.org/officeDocument/2006/relationships/customXml" Target="../ink/ink431.xml"/><Relationship Id="rId4" Type="http://schemas.openxmlformats.org/officeDocument/2006/relationships/customXml" Target="../ink/ink386.xml"/><Relationship Id="rId9" Type="http://schemas.openxmlformats.org/officeDocument/2006/relationships/image" Target="../media/image413.emf"/><Relationship Id="rId13" Type="http://schemas.openxmlformats.org/officeDocument/2006/relationships/image" Target="../media/image433.emf"/><Relationship Id="rId18" Type="http://schemas.openxmlformats.org/officeDocument/2006/relationships/customXml" Target="../ink/ink393.xml"/><Relationship Id="rId39" Type="http://schemas.openxmlformats.org/officeDocument/2006/relationships/image" Target="../media/image582.emf"/><Relationship Id="rId34" Type="http://schemas.openxmlformats.org/officeDocument/2006/relationships/customXml" Target="../ink/ink401.xml"/><Relationship Id="rId50" Type="http://schemas.openxmlformats.org/officeDocument/2006/relationships/customXml" Target="../ink/ink409.xml"/><Relationship Id="rId55" Type="http://schemas.openxmlformats.org/officeDocument/2006/relationships/image" Target="../media/image661.emf"/><Relationship Id="rId76" Type="http://schemas.openxmlformats.org/officeDocument/2006/relationships/customXml" Target="../ink/ink422.xml"/><Relationship Id="rId97" Type="http://schemas.openxmlformats.org/officeDocument/2006/relationships/image" Target="../media/image871.emf"/><Relationship Id="rId7" Type="http://schemas.openxmlformats.org/officeDocument/2006/relationships/image" Target="../media/image403.emf"/><Relationship Id="rId71" Type="http://schemas.openxmlformats.org/officeDocument/2006/relationships/image" Target="../media/image741.emf"/><Relationship Id="rId92" Type="http://schemas.openxmlformats.org/officeDocument/2006/relationships/customXml" Target="../ink/ink430.xml"/><Relationship Id="rId2" Type="http://schemas.openxmlformats.org/officeDocument/2006/relationships/notesSlide" Target="../notesSlides/notesSlide42.xml"/><Relationship Id="rId29" Type="http://schemas.openxmlformats.org/officeDocument/2006/relationships/image" Target="../media/image533.emf"/><Relationship Id="rId24" Type="http://schemas.openxmlformats.org/officeDocument/2006/relationships/customXml" Target="../ink/ink396.xml"/><Relationship Id="rId40" Type="http://schemas.openxmlformats.org/officeDocument/2006/relationships/customXml" Target="../ink/ink404.xml"/><Relationship Id="rId45" Type="http://schemas.openxmlformats.org/officeDocument/2006/relationships/image" Target="../media/image612.emf"/><Relationship Id="rId66" Type="http://schemas.openxmlformats.org/officeDocument/2006/relationships/customXml" Target="../ink/ink417.xml"/><Relationship Id="rId87" Type="http://schemas.openxmlformats.org/officeDocument/2006/relationships/image" Target="../media/image820.emf"/><Relationship Id="rId61" Type="http://schemas.openxmlformats.org/officeDocument/2006/relationships/image" Target="../media/image691.emf"/><Relationship Id="rId82" Type="http://schemas.openxmlformats.org/officeDocument/2006/relationships/customXml" Target="../ink/ink425.xml"/><Relationship Id="rId19" Type="http://schemas.openxmlformats.org/officeDocument/2006/relationships/image" Target="../media/image483.emf"/><Relationship Id="rId14" Type="http://schemas.openxmlformats.org/officeDocument/2006/relationships/customXml" Target="../ink/ink391.xml"/><Relationship Id="rId30" Type="http://schemas.openxmlformats.org/officeDocument/2006/relationships/customXml" Target="../ink/ink399.xml"/><Relationship Id="rId35" Type="http://schemas.openxmlformats.org/officeDocument/2006/relationships/image" Target="../media/image562.emf"/><Relationship Id="rId56" Type="http://schemas.openxmlformats.org/officeDocument/2006/relationships/customXml" Target="../ink/ink412.xml"/><Relationship Id="rId77" Type="http://schemas.openxmlformats.org/officeDocument/2006/relationships/image" Target="../media/image771.emf"/><Relationship Id="rId8" Type="http://schemas.openxmlformats.org/officeDocument/2006/relationships/customXml" Target="../ink/ink388.xml"/><Relationship Id="rId51" Type="http://schemas.openxmlformats.org/officeDocument/2006/relationships/image" Target="../media/image641.emf"/><Relationship Id="rId72" Type="http://schemas.openxmlformats.org/officeDocument/2006/relationships/customXml" Target="../ink/ink420.xml"/><Relationship Id="rId93" Type="http://schemas.openxmlformats.org/officeDocument/2006/relationships/image" Target="../media/image851.emf"/></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435.xml"/><Relationship Id="rId13" Type="http://schemas.openxmlformats.org/officeDocument/2006/relationships/image" Target="../media/image961.emf"/><Relationship Id="rId18" Type="http://schemas.openxmlformats.org/officeDocument/2006/relationships/customXml" Target="../ink/ink440.xml"/><Relationship Id="rId3" Type="http://schemas.openxmlformats.org/officeDocument/2006/relationships/image" Target="../media/image20.png"/><Relationship Id="rId7" Type="http://schemas.openxmlformats.org/officeDocument/2006/relationships/image" Target="../media/image441.emf"/><Relationship Id="rId12" Type="http://schemas.openxmlformats.org/officeDocument/2006/relationships/customXml" Target="../ink/ink437.xml"/><Relationship Id="rId17" Type="http://schemas.openxmlformats.org/officeDocument/2006/relationships/image" Target="../media/image981.emf"/><Relationship Id="rId2" Type="http://schemas.openxmlformats.org/officeDocument/2006/relationships/notesSlide" Target="../notesSlides/notesSlide45.xml"/><Relationship Id="rId16" Type="http://schemas.openxmlformats.org/officeDocument/2006/relationships/customXml" Target="../ink/ink439.xml"/><Relationship Id="rId1" Type="http://schemas.openxmlformats.org/officeDocument/2006/relationships/slideLayout" Target="../slideLayouts/slideLayout2.xml"/><Relationship Id="rId6" Type="http://schemas.openxmlformats.org/officeDocument/2006/relationships/customXml" Target="../ink/ink434.xml"/><Relationship Id="rId11" Type="http://schemas.openxmlformats.org/officeDocument/2006/relationships/image" Target="../media/image951.emf"/><Relationship Id="rId5" Type="http://schemas.openxmlformats.org/officeDocument/2006/relationships/image" Target="../media/image2011.emf"/><Relationship Id="rId15" Type="http://schemas.openxmlformats.org/officeDocument/2006/relationships/image" Target="../media/image971.emf"/><Relationship Id="rId10" Type="http://schemas.openxmlformats.org/officeDocument/2006/relationships/customXml" Target="../ink/ink436.xml"/><Relationship Id="rId19" Type="http://schemas.openxmlformats.org/officeDocument/2006/relationships/image" Target="../media/image991.emf"/><Relationship Id="rId4" Type="http://schemas.openxmlformats.org/officeDocument/2006/relationships/customXml" Target="../ink/ink433.xml"/><Relationship Id="rId9" Type="http://schemas.openxmlformats.org/officeDocument/2006/relationships/image" Target="../media/image451.emf"/><Relationship Id="rId14" Type="http://schemas.openxmlformats.org/officeDocument/2006/relationships/customXml" Target="../ink/ink438.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customXml" Target="../ink/ink441.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42.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48.xml"/><Relationship Id="rId26" Type="http://schemas.openxmlformats.org/officeDocument/2006/relationships/customXml" Target="../ink/ink45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56.xml"/><Relationship Id="rId7" Type="http://schemas.microsoft.com/office/2007/relationships/diagramDrawing" Target="../diagrams/drawing5.xml"/><Relationship Id="rId12" Type="http://schemas.openxmlformats.org/officeDocument/2006/relationships/customXml" Target="../ink/ink44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58.xml"/><Relationship Id="rId2" Type="http://schemas.openxmlformats.org/officeDocument/2006/relationships/notesSlide" Target="../notesSlides/notesSlide49.xml"/><Relationship Id="rId16" Type="http://schemas.openxmlformats.org/officeDocument/2006/relationships/customXml" Target="../ink/ink447.xml"/><Relationship Id="rId20" Type="http://schemas.openxmlformats.org/officeDocument/2006/relationships/customXml" Target="../ink/ink449.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51.xml"/><Relationship Id="rId32" Type="http://schemas.openxmlformats.org/officeDocument/2006/relationships/customXml" Target="../ink/ink455.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53.xml"/><Relationship Id="rId36" Type="http://schemas.openxmlformats.org/officeDocument/2006/relationships/customXml" Target="../ink/ink457.xml"/><Relationship Id="rId10" Type="http://schemas.openxmlformats.org/officeDocument/2006/relationships/customXml" Target="../ink/ink444.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46.xml"/><Relationship Id="rId22" Type="http://schemas.openxmlformats.org/officeDocument/2006/relationships/customXml" Target="../ink/ink450.xml"/><Relationship Id="rId27" Type="http://schemas.openxmlformats.org/officeDocument/2006/relationships/image" Target="../media/image2410.emf"/><Relationship Id="rId30" Type="http://schemas.openxmlformats.org/officeDocument/2006/relationships/customXml" Target="../ink/ink454.xml"/><Relationship Id="rId35" Type="http://schemas.openxmlformats.org/officeDocument/2006/relationships/image" Target="../media/image1992.emf"/><Relationship Id="rId8" Type="http://schemas.openxmlformats.org/officeDocument/2006/relationships/customXml" Target="../ink/ink443.xml"/><Relationship Id="rId3" Type="http://schemas.openxmlformats.org/officeDocument/2006/relationships/diagramData" Target="../diagrams/data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64.xml"/><Relationship Id="rId26" Type="http://schemas.openxmlformats.org/officeDocument/2006/relationships/customXml" Target="../ink/ink46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72.xml"/><Relationship Id="rId42" Type="http://schemas.openxmlformats.org/officeDocument/2006/relationships/customXml" Target="../ink/ink476.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50.xml"/><Relationship Id="rId16" Type="http://schemas.openxmlformats.org/officeDocument/2006/relationships/customXml" Target="../ink/ink463.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67.xml"/><Relationship Id="rId32" Type="http://schemas.openxmlformats.org/officeDocument/2006/relationships/customXml" Target="../ink/ink471.xml"/><Relationship Id="rId37" Type="http://schemas.openxmlformats.org/officeDocument/2006/relationships/image" Target="../media/image2001.emf"/><Relationship Id="rId40" Type="http://schemas.openxmlformats.org/officeDocument/2006/relationships/customXml" Target="../ink/ink475.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69.xml"/><Relationship Id="rId36" Type="http://schemas.openxmlformats.org/officeDocument/2006/relationships/customXml" Target="../ink/ink473.xml"/><Relationship Id="rId49" Type="http://schemas.openxmlformats.org/officeDocument/2006/relationships/image" Target="../media/image2072.emf"/><Relationship Id="rId10" Type="http://schemas.openxmlformats.org/officeDocument/2006/relationships/customXml" Target="../ink/ink460.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77.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462.xml"/><Relationship Id="rId22" Type="http://schemas.openxmlformats.org/officeDocument/2006/relationships/customXml" Target="../ink/ink466.xml"/><Relationship Id="rId27" Type="http://schemas.openxmlformats.org/officeDocument/2006/relationships/image" Target="../media/image2410.emf"/><Relationship Id="rId30" Type="http://schemas.openxmlformats.org/officeDocument/2006/relationships/customXml" Target="../ink/ink470.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79.xml"/><Relationship Id="rId8" Type="http://schemas.openxmlformats.org/officeDocument/2006/relationships/customXml" Target="../ink/ink459.xml"/><Relationship Id="rId3" Type="http://schemas.openxmlformats.org/officeDocument/2006/relationships/diagramData" Target="../diagrams/data6.xml"/><Relationship Id="rId12" Type="http://schemas.openxmlformats.org/officeDocument/2006/relationships/customXml" Target="../ink/ink46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74.xml"/><Relationship Id="rId46" Type="http://schemas.openxmlformats.org/officeDocument/2006/relationships/customXml" Target="../ink/ink478.xml"/><Relationship Id="rId20" Type="http://schemas.openxmlformats.org/officeDocument/2006/relationships/customXml" Target="../ink/ink465.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5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85.xml"/><Relationship Id="rId26" Type="http://schemas.openxmlformats.org/officeDocument/2006/relationships/customXml" Target="../ink/ink489.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93.xml"/><Relationship Id="rId42" Type="http://schemas.openxmlformats.org/officeDocument/2006/relationships/customXml" Target="../ink/ink497.xml"/><Relationship Id="rId47" Type="http://schemas.openxmlformats.org/officeDocument/2006/relationships/image" Target="../media/image2062.emf"/><Relationship Id="rId50" Type="http://schemas.openxmlformats.org/officeDocument/2006/relationships/customXml" Target="../ink/ink501.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51.xml"/><Relationship Id="rId16" Type="http://schemas.openxmlformats.org/officeDocument/2006/relationships/customXml" Target="../ink/ink484.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88.xml"/><Relationship Id="rId32" Type="http://schemas.openxmlformats.org/officeDocument/2006/relationships/customXml" Target="../ink/ink492.xml"/><Relationship Id="rId37" Type="http://schemas.openxmlformats.org/officeDocument/2006/relationships/image" Target="../media/image2001.emf"/><Relationship Id="rId40" Type="http://schemas.openxmlformats.org/officeDocument/2006/relationships/customXml" Target="../ink/ink496.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483.xml"/><Relationship Id="rId22" Type="http://schemas.openxmlformats.org/officeDocument/2006/relationships/customXml" Target="../ink/ink487.xml"/><Relationship Id="rId27" Type="http://schemas.openxmlformats.org/officeDocument/2006/relationships/image" Target="../media/image2410.emf"/><Relationship Id="rId30" Type="http://schemas.openxmlformats.org/officeDocument/2006/relationships/customXml" Target="../ink/ink491.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00.xml"/><Relationship Id="rId56" Type="http://schemas.openxmlformats.org/officeDocument/2006/relationships/customXml" Target="../ink/ink504.xml"/><Relationship Id="rId8" Type="http://schemas.openxmlformats.org/officeDocument/2006/relationships/customXml" Target="../ink/ink480.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482.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95.xml"/><Relationship Id="rId46" Type="http://schemas.openxmlformats.org/officeDocument/2006/relationships/customXml" Target="../ink/ink499.xml"/><Relationship Id="rId20" Type="http://schemas.openxmlformats.org/officeDocument/2006/relationships/customXml" Target="../ink/ink486.xml"/><Relationship Id="rId41" Type="http://schemas.openxmlformats.org/officeDocument/2006/relationships/image" Target="../media/image2032.emf"/><Relationship Id="rId54" Type="http://schemas.openxmlformats.org/officeDocument/2006/relationships/customXml" Target="../ink/ink503.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0.xml"/><Relationship Id="rId36" Type="http://schemas.openxmlformats.org/officeDocument/2006/relationships/customXml" Target="../ink/ink494.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481.xml"/><Relationship Id="rId31" Type="http://schemas.openxmlformats.org/officeDocument/2006/relationships/image" Target="../media/image1321.emf"/><Relationship Id="rId44" Type="http://schemas.openxmlformats.org/officeDocument/2006/relationships/customXml" Target="../ink/ink498.xml"/><Relationship Id="rId52" Type="http://schemas.openxmlformats.org/officeDocument/2006/relationships/customXml" Target="../ink/ink50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505.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0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06.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510.xml"/><Relationship Id="rId13" Type="http://schemas.openxmlformats.org/officeDocument/2006/relationships/image" Target="../media/image2400.emf"/><Relationship Id="rId18" Type="http://schemas.openxmlformats.org/officeDocument/2006/relationships/customXml" Target="../ink/ink515.xml"/><Relationship Id="rId3" Type="http://schemas.openxmlformats.org/officeDocument/2006/relationships/image" Target="../media/image24.png"/><Relationship Id="rId7" Type="http://schemas.openxmlformats.org/officeDocument/2006/relationships/image" Target="../media/image2100.emf"/><Relationship Id="rId12" Type="http://schemas.openxmlformats.org/officeDocument/2006/relationships/customXml" Target="../ink/ink512.xml"/><Relationship Id="rId17" Type="http://schemas.openxmlformats.org/officeDocument/2006/relationships/image" Target="../media/image260.emf"/><Relationship Id="rId2" Type="http://schemas.openxmlformats.org/officeDocument/2006/relationships/notesSlide" Target="../notesSlides/notesSlide55.xml"/><Relationship Id="rId16" Type="http://schemas.openxmlformats.org/officeDocument/2006/relationships/customXml" Target="../ink/ink514.xml"/><Relationship Id="rId1" Type="http://schemas.openxmlformats.org/officeDocument/2006/relationships/slideLayout" Target="../slideLayouts/slideLayout2.xml"/><Relationship Id="rId6" Type="http://schemas.openxmlformats.org/officeDocument/2006/relationships/customXml" Target="../ink/ink509.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11.xml"/><Relationship Id="rId19" Type="http://schemas.openxmlformats.org/officeDocument/2006/relationships/image" Target="../media/image270.emf"/><Relationship Id="rId4" Type="http://schemas.openxmlformats.org/officeDocument/2006/relationships/customXml" Target="../ink/ink508.xml"/><Relationship Id="rId9" Type="http://schemas.openxmlformats.org/officeDocument/2006/relationships/image" Target="../media/image2200.emf"/><Relationship Id="rId14" Type="http://schemas.openxmlformats.org/officeDocument/2006/relationships/customXml" Target="../ink/ink51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523.xml"/><Relationship Id="rId26" Type="http://schemas.openxmlformats.org/officeDocument/2006/relationships/customXml" Target="../ink/ink527.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531.xml"/><Relationship Id="rId42" Type="http://schemas.openxmlformats.org/officeDocument/2006/relationships/customXml" Target="../ink/ink535.xml"/><Relationship Id="rId47" Type="http://schemas.openxmlformats.org/officeDocument/2006/relationships/image" Target="../media/image520.emf"/><Relationship Id="rId50" Type="http://schemas.openxmlformats.org/officeDocument/2006/relationships/customXml" Target="../ink/ink539.xml"/><Relationship Id="rId7" Type="http://schemas.openxmlformats.org/officeDocument/2006/relationships/image" Target="../media/image320.emf"/><Relationship Id="rId2" Type="http://schemas.openxmlformats.org/officeDocument/2006/relationships/notesSlide" Target="../notesSlides/notesSlide57.xml"/><Relationship Id="rId16" Type="http://schemas.openxmlformats.org/officeDocument/2006/relationships/customXml" Target="../ink/ink522.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526.xml"/><Relationship Id="rId32" Type="http://schemas.openxmlformats.org/officeDocument/2006/relationships/customXml" Target="../ink/ink530.xml"/><Relationship Id="rId37" Type="http://schemas.openxmlformats.org/officeDocument/2006/relationships/image" Target="../media/image470.emf"/><Relationship Id="rId40" Type="http://schemas.openxmlformats.org/officeDocument/2006/relationships/customXml" Target="../ink/ink534.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519.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536.xml"/><Relationship Id="rId52" Type="http://schemas.openxmlformats.org/officeDocument/2006/relationships/customXml" Target="../ink/ink540.xml"/><Relationship Id="rId4" Type="http://schemas.openxmlformats.org/officeDocument/2006/relationships/customXml" Target="../ink/ink516.xml"/><Relationship Id="rId9" Type="http://schemas.openxmlformats.org/officeDocument/2006/relationships/image" Target="../media/image330.emf"/><Relationship Id="rId14" Type="http://schemas.openxmlformats.org/officeDocument/2006/relationships/customXml" Target="../ink/ink521.xml"/><Relationship Id="rId22" Type="http://schemas.openxmlformats.org/officeDocument/2006/relationships/customXml" Target="../ink/ink525.xml"/><Relationship Id="rId27" Type="http://schemas.openxmlformats.org/officeDocument/2006/relationships/image" Target="../media/image420.emf"/><Relationship Id="rId30" Type="http://schemas.openxmlformats.org/officeDocument/2006/relationships/customXml" Target="../ink/ink529.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538.xml"/><Relationship Id="rId8" Type="http://schemas.openxmlformats.org/officeDocument/2006/relationships/customXml" Target="../ink/ink518.xml"/><Relationship Id="rId51" Type="http://schemas.openxmlformats.org/officeDocument/2006/relationships/image" Target="../media/image540.emf"/><Relationship Id="rId3" Type="http://schemas.openxmlformats.org/officeDocument/2006/relationships/image" Target="../media/image27.png"/><Relationship Id="rId12" Type="http://schemas.openxmlformats.org/officeDocument/2006/relationships/customXml" Target="../ink/ink520.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533.xml"/><Relationship Id="rId46" Type="http://schemas.openxmlformats.org/officeDocument/2006/relationships/customXml" Target="../ink/ink537.xml"/><Relationship Id="rId20" Type="http://schemas.openxmlformats.org/officeDocument/2006/relationships/customXml" Target="../ink/ink524.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517.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528.xml"/><Relationship Id="rId36" Type="http://schemas.openxmlformats.org/officeDocument/2006/relationships/customXml" Target="../ink/ink532.xml"/><Relationship Id="rId49" Type="http://schemas.openxmlformats.org/officeDocument/2006/relationships/image" Target="../media/image530.emf"/></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541.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547.xml"/><Relationship Id="rId3" Type="http://schemas.openxmlformats.org/officeDocument/2006/relationships/customXml" Target="../ink/ink542.xml"/><Relationship Id="rId7" Type="http://schemas.openxmlformats.org/officeDocument/2006/relationships/customXml" Target="../ink/ink544.xml"/><Relationship Id="rId12" Type="http://schemas.openxmlformats.org/officeDocument/2006/relationships/image" Target="../media/image1571.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546.xml"/><Relationship Id="rId5" Type="http://schemas.openxmlformats.org/officeDocument/2006/relationships/customXml" Target="../ink/ink543.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545.xml"/><Relationship Id="rId14" Type="http://schemas.openxmlformats.org/officeDocument/2006/relationships/image" Target="../media/image1950.emf"/></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555.xml"/><Relationship Id="rId26" Type="http://schemas.openxmlformats.org/officeDocument/2006/relationships/customXml" Target="../ink/ink559.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563.xml"/><Relationship Id="rId42" Type="http://schemas.openxmlformats.org/officeDocument/2006/relationships/customXml" Target="../ink/ink567.xml"/><Relationship Id="rId47" Type="http://schemas.openxmlformats.org/officeDocument/2006/relationships/image" Target="../media/image2221.emf"/><Relationship Id="rId50" Type="http://schemas.openxmlformats.org/officeDocument/2006/relationships/customXml" Target="../ink/ink571.xml"/><Relationship Id="rId7" Type="http://schemas.openxmlformats.org/officeDocument/2006/relationships/image" Target="../media/image1970.emf"/><Relationship Id="rId2" Type="http://schemas.openxmlformats.org/officeDocument/2006/relationships/notesSlide" Target="../notesSlides/notesSlide68.xml"/><Relationship Id="rId16" Type="http://schemas.openxmlformats.org/officeDocument/2006/relationships/customXml" Target="../ink/ink554.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558.xml"/><Relationship Id="rId32" Type="http://schemas.openxmlformats.org/officeDocument/2006/relationships/customXml" Target="../ink/ink562.xml"/><Relationship Id="rId37" Type="http://schemas.openxmlformats.org/officeDocument/2006/relationships/image" Target="../media/image2161.emf"/><Relationship Id="rId40" Type="http://schemas.openxmlformats.org/officeDocument/2006/relationships/customXml" Target="../ink/ink566.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560.xml"/><Relationship Id="rId36" Type="http://schemas.openxmlformats.org/officeDocument/2006/relationships/customXml" Target="../ink/ink564.xml"/><Relationship Id="rId49" Type="http://schemas.openxmlformats.org/officeDocument/2006/relationships/image" Target="../media/image2231.emf"/><Relationship Id="rId10" Type="http://schemas.openxmlformats.org/officeDocument/2006/relationships/customXml" Target="../ink/ink551.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568.xml"/><Relationship Id="rId4" Type="http://schemas.openxmlformats.org/officeDocument/2006/relationships/customXml" Target="../ink/ink548.xml"/><Relationship Id="rId9" Type="http://schemas.openxmlformats.org/officeDocument/2006/relationships/image" Target="../media/image1980.emf"/><Relationship Id="rId14" Type="http://schemas.openxmlformats.org/officeDocument/2006/relationships/customXml" Target="../ink/ink553.xml"/><Relationship Id="rId22" Type="http://schemas.openxmlformats.org/officeDocument/2006/relationships/customXml" Target="../ink/ink557.xml"/><Relationship Id="rId27" Type="http://schemas.openxmlformats.org/officeDocument/2006/relationships/image" Target="../media/image2111.emf"/><Relationship Id="rId30" Type="http://schemas.openxmlformats.org/officeDocument/2006/relationships/customXml" Target="../ink/ink561.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570.xml"/><Relationship Id="rId8" Type="http://schemas.openxmlformats.org/officeDocument/2006/relationships/customXml" Target="../ink/ink550.xml"/><Relationship Id="rId51" Type="http://schemas.openxmlformats.org/officeDocument/2006/relationships/image" Target="../media/image2240.emf"/><Relationship Id="rId3" Type="http://schemas.openxmlformats.org/officeDocument/2006/relationships/image" Target="../media/image31.png"/><Relationship Id="rId12" Type="http://schemas.openxmlformats.org/officeDocument/2006/relationships/customXml" Target="../ink/ink552.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565.xml"/><Relationship Id="rId46" Type="http://schemas.openxmlformats.org/officeDocument/2006/relationships/customXml" Target="../ink/ink569.xml"/><Relationship Id="rId20" Type="http://schemas.openxmlformats.org/officeDocument/2006/relationships/customXml" Target="../ink/ink556.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549.xml"/></Relationships>
</file>

<file path=ppt/slides/_rels/slide69.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579.xml"/><Relationship Id="rId26" Type="http://schemas.openxmlformats.org/officeDocument/2006/relationships/customXml" Target="../ink/ink583.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587.xml"/><Relationship Id="rId42" Type="http://schemas.openxmlformats.org/officeDocument/2006/relationships/customXml" Target="../ink/ink591.xml"/><Relationship Id="rId7" Type="http://schemas.openxmlformats.org/officeDocument/2006/relationships/image" Target="../media/image2020.emf"/><Relationship Id="rId2" Type="http://schemas.openxmlformats.org/officeDocument/2006/relationships/notesSlide" Target="../notesSlides/notesSlide69.xml"/><Relationship Id="rId16" Type="http://schemas.openxmlformats.org/officeDocument/2006/relationships/customXml" Target="../ink/ink578.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573.xml"/><Relationship Id="rId11" Type="http://schemas.openxmlformats.org/officeDocument/2006/relationships/image" Target="../media/image2040.emf"/><Relationship Id="rId24" Type="http://schemas.openxmlformats.org/officeDocument/2006/relationships/customXml" Target="../ink/ink582.xml"/><Relationship Id="rId32" Type="http://schemas.openxmlformats.org/officeDocument/2006/relationships/customXml" Target="../ink/ink586.xml"/><Relationship Id="rId37" Type="http://schemas.openxmlformats.org/officeDocument/2006/relationships/image" Target="../media/image2190.emf"/><Relationship Id="rId40" Type="http://schemas.openxmlformats.org/officeDocument/2006/relationships/customXml" Target="../ink/ink590.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584.xml"/><Relationship Id="rId36" Type="http://schemas.openxmlformats.org/officeDocument/2006/relationships/customXml" Target="../ink/ink588.xml"/><Relationship Id="rId10" Type="http://schemas.openxmlformats.org/officeDocument/2006/relationships/customXml" Target="../ink/ink575.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592.xml"/><Relationship Id="rId4" Type="http://schemas.openxmlformats.org/officeDocument/2006/relationships/customXml" Target="../ink/ink572.xml"/><Relationship Id="rId9" Type="http://schemas.openxmlformats.org/officeDocument/2006/relationships/image" Target="../media/image2030.emf"/><Relationship Id="rId14" Type="http://schemas.openxmlformats.org/officeDocument/2006/relationships/customXml" Target="../ink/ink577.xml"/><Relationship Id="rId22" Type="http://schemas.openxmlformats.org/officeDocument/2006/relationships/customXml" Target="../ink/ink581.xml"/><Relationship Id="rId27" Type="http://schemas.openxmlformats.org/officeDocument/2006/relationships/image" Target="../media/image2140.emf"/><Relationship Id="rId30" Type="http://schemas.openxmlformats.org/officeDocument/2006/relationships/customXml" Target="../ink/ink585.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574.xml"/><Relationship Id="rId3" Type="http://schemas.openxmlformats.org/officeDocument/2006/relationships/image" Target="../media/image31.png"/><Relationship Id="rId12" Type="http://schemas.openxmlformats.org/officeDocument/2006/relationships/customXml" Target="../ink/ink576.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589.xml"/><Relationship Id="rId20" Type="http://schemas.openxmlformats.org/officeDocument/2006/relationships/customXml" Target="../ink/ink580.xml"/><Relationship Id="rId41" Type="http://schemas.openxmlformats.org/officeDocument/2006/relationships/image" Target="../media/image222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598.xml"/><Relationship Id="rId26" Type="http://schemas.openxmlformats.org/officeDocument/2006/relationships/customXml" Target="../ink/ink602.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606.xml"/><Relationship Id="rId42" Type="http://schemas.openxmlformats.org/officeDocument/2006/relationships/customXml" Target="../ink/ink610.xml"/><Relationship Id="rId7" Type="http://schemas.microsoft.com/office/2007/relationships/diagramDrawing" Target="../diagrams/drawing9.xml"/><Relationship Id="rId2" Type="http://schemas.openxmlformats.org/officeDocument/2006/relationships/notesSlide" Target="../notesSlides/notesSlide74.xml"/><Relationship Id="rId16" Type="http://schemas.openxmlformats.org/officeDocument/2006/relationships/customXml" Target="../ink/ink597.xml"/><Relationship Id="rId20" Type="http://schemas.openxmlformats.org/officeDocument/2006/relationships/customXml" Target="../ink/ink599.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840.emf"/><Relationship Id="rId24" Type="http://schemas.openxmlformats.org/officeDocument/2006/relationships/customXml" Target="../ink/ink601.xml"/><Relationship Id="rId32" Type="http://schemas.openxmlformats.org/officeDocument/2006/relationships/customXml" Target="../ink/ink605.xml"/><Relationship Id="rId37" Type="http://schemas.openxmlformats.org/officeDocument/2006/relationships/image" Target="../media/image970.emf"/><Relationship Id="rId40" Type="http://schemas.openxmlformats.org/officeDocument/2006/relationships/customXml" Target="../ink/ink609.xml"/><Relationship Id="rId5" Type="http://schemas.openxmlformats.org/officeDocument/2006/relationships/diagramQuickStyle" Target="../diagrams/quickStyle9.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603.xml"/><Relationship Id="rId36" Type="http://schemas.openxmlformats.org/officeDocument/2006/relationships/customXml" Target="../ink/ink607.xml"/><Relationship Id="rId10" Type="http://schemas.openxmlformats.org/officeDocument/2006/relationships/customXml" Target="../ink/ink594.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9.xml"/><Relationship Id="rId9" Type="http://schemas.openxmlformats.org/officeDocument/2006/relationships/image" Target="../media/image830.emf"/><Relationship Id="rId14" Type="http://schemas.openxmlformats.org/officeDocument/2006/relationships/customXml" Target="../ink/ink596.xml"/><Relationship Id="rId22" Type="http://schemas.openxmlformats.org/officeDocument/2006/relationships/customXml" Target="../ink/ink600.xml"/><Relationship Id="rId27" Type="http://schemas.openxmlformats.org/officeDocument/2006/relationships/image" Target="../media/image920.emf"/><Relationship Id="rId30" Type="http://schemas.openxmlformats.org/officeDocument/2006/relationships/customXml" Target="../ink/ink604.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593.xml"/><Relationship Id="rId3" Type="http://schemas.openxmlformats.org/officeDocument/2006/relationships/diagramData" Target="../diagrams/data9.xml"/><Relationship Id="rId12" Type="http://schemas.openxmlformats.org/officeDocument/2006/relationships/customXml" Target="../ink/ink595.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60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616.xml"/><Relationship Id="rId42" Type="http://schemas.openxmlformats.org/officeDocument/2006/relationships/image" Target="../media/image422.emf"/><Relationship Id="rId47" Type="http://schemas.openxmlformats.org/officeDocument/2006/relationships/customXml" Target="../ink/ink629.xml"/><Relationship Id="rId63" Type="http://schemas.openxmlformats.org/officeDocument/2006/relationships/customXml" Target="../ink/ink637.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11.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624.xml"/><Relationship Id="rId40" Type="http://schemas.openxmlformats.org/officeDocument/2006/relationships/image" Target="../media/image412.emf"/><Relationship Id="rId45" Type="http://schemas.openxmlformats.org/officeDocument/2006/relationships/customXml" Target="../ink/ink628.xml"/><Relationship Id="rId53" Type="http://schemas.openxmlformats.org/officeDocument/2006/relationships/customXml" Target="../ink/ink632.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45.xml"/><Relationship Id="rId5" Type="http://schemas.openxmlformats.org/officeDocument/2006/relationships/diagramQuickStyle" Target="../diagrams/quickStyle12.xml"/><Relationship Id="rId61" Type="http://schemas.openxmlformats.org/officeDocument/2006/relationships/customXml" Target="../ink/ink636.xml"/><Relationship Id="rId19" Type="http://schemas.openxmlformats.org/officeDocument/2006/relationships/customXml" Target="../ink/ink615.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619.xml"/><Relationship Id="rId30" Type="http://schemas.openxmlformats.org/officeDocument/2006/relationships/image" Target="../media/image362.emf"/><Relationship Id="rId35" Type="http://schemas.openxmlformats.org/officeDocument/2006/relationships/customXml" Target="../ink/ink623.xml"/><Relationship Id="rId43" Type="http://schemas.openxmlformats.org/officeDocument/2006/relationships/customXml" Target="../ink/ink627.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40.xml"/><Relationship Id="rId77" Type="http://schemas.openxmlformats.org/officeDocument/2006/relationships/customXml" Target="../ink/ink644.xml"/><Relationship Id="rId8" Type="http://schemas.openxmlformats.org/officeDocument/2006/relationships/image" Target="../media/image34.png"/><Relationship Id="rId51" Type="http://schemas.openxmlformats.org/officeDocument/2006/relationships/customXml" Target="../ink/ink631.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14.xml"/><Relationship Id="rId25" Type="http://schemas.openxmlformats.org/officeDocument/2006/relationships/customXml" Target="../ink/ink618.xml"/><Relationship Id="rId33" Type="http://schemas.openxmlformats.org/officeDocument/2006/relationships/customXml" Target="../ink/ink622.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35.xml"/><Relationship Id="rId67" Type="http://schemas.openxmlformats.org/officeDocument/2006/relationships/customXml" Target="../ink/ink639.xml"/><Relationship Id="rId20" Type="http://schemas.openxmlformats.org/officeDocument/2006/relationships/image" Target="../media/image312.emf"/><Relationship Id="rId41" Type="http://schemas.openxmlformats.org/officeDocument/2006/relationships/customXml" Target="../ink/ink626.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43.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13.xml"/><Relationship Id="rId23" Type="http://schemas.openxmlformats.org/officeDocument/2006/relationships/customXml" Target="../ink/ink617.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630.xml"/><Relationship Id="rId57" Type="http://schemas.openxmlformats.org/officeDocument/2006/relationships/customXml" Target="../ink/ink634.xml"/><Relationship Id="rId10" Type="http://schemas.openxmlformats.org/officeDocument/2006/relationships/image" Target="../media/image36.png"/><Relationship Id="rId31" Type="http://schemas.openxmlformats.org/officeDocument/2006/relationships/customXml" Target="../ink/ink621.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38.xml"/><Relationship Id="rId73" Type="http://schemas.openxmlformats.org/officeDocument/2006/relationships/customXml" Target="../ink/ink642.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35.png"/><Relationship Id="rId13" Type="http://schemas.openxmlformats.org/officeDocument/2006/relationships/customXml" Target="../ink/ink612.xml"/><Relationship Id="rId18" Type="http://schemas.openxmlformats.org/officeDocument/2006/relationships/image" Target="../media/image307.emf"/><Relationship Id="rId39" Type="http://schemas.openxmlformats.org/officeDocument/2006/relationships/customXml" Target="../ink/ink625.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33.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41.xml"/><Relationship Id="rId2" Type="http://schemas.openxmlformats.org/officeDocument/2006/relationships/notesSlide" Target="../notesSlides/notesSlide78.xml"/><Relationship Id="rId29" Type="http://schemas.openxmlformats.org/officeDocument/2006/relationships/customXml" Target="../ink/ink620.xml"/></Relationships>
</file>

<file path=ppt/slides/_rels/slide79.xml.rels><?xml version="1.0" encoding="UTF-8" standalone="yes"?>
<Relationships xmlns="http://schemas.openxmlformats.org/package/2006/relationships"><Relationship Id="rId13" Type="http://schemas.openxmlformats.org/officeDocument/2006/relationships/customXml" Target="../ink/ink647.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60.xml"/><Relationship Id="rId21" Type="http://schemas.openxmlformats.org/officeDocument/2006/relationships/customXml" Target="../ink/ink651.xml"/><Relationship Id="rId34" Type="http://schemas.openxmlformats.org/officeDocument/2006/relationships/image" Target="../media/image2470.emf"/><Relationship Id="rId42" Type="http://schemas.openxmlformats.org/officeDocument/2006/relationships/image" Target="../media/image252.emf"/><Relationship Id="rId7" Type="http://schemas.microsoft.com/office/2007/relationships/diagramDrawing" Target="../diagrams/drawing13.xml"/><Relationship Id="rId2" Type="http://schemas.openxmlformats.org/officeDocument/2006/relationships/notesSlide" Target="../notesSlides/notesSlide79.xml"/><Relationship Id="rId16" Type="http://schemas.openxmlformats.org/officeDocument/2006/relationships/image" Target="../media/image2370.emf"/><Relationship Id="rId29" Type="http://schemas.openxmlformats.org/officeDocument/2006/relationships/customXml" Target="../ink/ink65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4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59.xml"/><Relationship Id="rId40" Type="http://schemas.openxmlformats.org/officeDocument/2006/relationships/image" Target="../media/image2510.emf"/><Relationship Id="rId45" Type="http://schemas.openxmlformats.org/officeDocument/2006/relationships/customXml" Target="../ink/ink663.xml"/><Relationship Id="rId5" Type="http://schemas.openxmlformats.org/officeDocument/2006/relationships/diagramQuickStyle" Target="../diagrams/quickStyle13.xml"/><Relationship Id="rId15" Type="http://schemas.openxmlformats.org/officeDocument/2006/relationships/customXml" Target="../ink/ink648.xml"/><Relationship Id="rId23" Type="http://schemas.openxmlformats.org/officeDocument/2006/relationships/customXml" Target="../ink/ink652.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36.png"/><Relationship Id="rId19" Type="http://schemas.openxmlformats.org/officeDocument/2006/relationships/customXml" Target="../ink/ink650.xml"/><Relationship Id="rId31" Type="http://schemas.openxmlformats.org/officeDocument/2006/relationships/customXml" Target="../ink/ink656.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35.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54.xml"/><Relationship Id="rId30" Type="http://schemas.openxmlformats.org/officeDocument/2006/relationships/image" Target="../media/image2450.emf"/><Relationship Id="rId35" Type="http://schemas.openxmlformats.org/officeDocument/2006/relationships/customXml" Target="../ink/ink658.xml"/><Relationship Id="rId43" Type="http://schemas.openxmlformats.org/officeDocument/2006/relationships/customXml" Target="../ink/ink662.xml"/><Relationship Id="rId8" Type="http://schemas.openxmlformats.org/officeDocument/2006/relationships/image" Target="../media/image34.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49.xml"/><Relationship Id="rId25" Type="http://schemas.openxmlformats.org/officeDocument/2006/relationships/customXml" Target="../ink/ink653.xml"/><Relationship Id="rId33" Type="http://schemas.openxmlformats.org/officeDocument/2006/relationships/customXml" Target="../ink/ink657.xml"/><Relationship Id="rId38" Type="http://schemas.openxmlformats.org/officeDocument/2006/relationships/image" Target="../media/image2490.emf"/><Relationship Id="rId46" Type="http://schemas.openxmlformats.org/officeDocument/2006/relationships/image" Target="../media/image254.emf"/><Relationship Id="rId20" Type="http://schemas.openxmlformats.org/officeDocument/2006/relationships/image" Target="../media/image2390.emf"/><Relationship Id="rId41" Type="http://schemas.openxmlformats.org/officeDocument/2006/relationships/customXml" Target="../ink/ink66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69.xml"/><Relationship Id="rId42" Type="http://schemas.openxmlformats.org/officeDocument/2006/relationships/image" Target="../media/image252.emf"/><Relationship Id="rId47" Type="http://schemas.openxmlformats.org/officeDocument/2006/relationships/customXml" Target="../ink/ink682.xml"/><Relationship Id="rId63" Type="http://schemas.openxmlformats.org/officeDocument/2006/relationships/customXml" Target="../ink/ink690.xml"/><Relationship Id="rId68" Type="http://schemas.openxmlformats.org/officeDocument/2006/relationships/image" Target="../media/image266.emf"/><Relationship Id="rId2" Type="http://schemas.openxmlformats.org/officeDocument/2006/relationships/notesSlide" Target="../notesSlides/notesSlide80.xml"/><Relationship Id="rId16" Type="http://schemas.openxmlformats.org/officeDocument/2006/relationships/image" Target="../media/image2370.emf"/><Relationship Id="rId29" Type="http://schemas.openxmlformats.org/officeDocument/2006/relationships/customXml" Target="../ink/ink673.xml"/><Relationship Id="rId11" Type="http://schemas.openxmlformats.org/officeDocument/2006/relationships/customXml" Target="../ink/ink664.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77.xml"/><Relationship Id="rId40" Type="http://schemas.openxmlformats.org/officeDocument/2006/relationships/image" Target="../media/image2510.emf"/><Relationship Id="rId45" Type="http://schemas.openxmlformats.org/officeDocument/2006/relationships/customXml" Target="../ink/ink681.xml"/><Relationship Id="rId53" Type="http://schemas.openxmlformats.org/officeDocument/2006/relationships/customXml" Target="../ink/ink685.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4.xml"/><Relationship Id="rId61" Type="http://schemas.openxmlformats.org/officeDocument/2006/relationships/customXml" Target="../ink/ink689.xml"/><Relationship Id="rId19" Type="http://schemas.openxmlformats.org/officeDocument/2006/relationships/customXml" Target="../ink/ink668.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2.xml"/><Relationship Id="rId30" Type="http://schemas.openxmlformats.org/officeDocument/2006/relationships/image" Target="../media/image245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693.xml"/><Relationship Id="rId8" Type="http://schemas.openxmlformats.org/officeDocument/2006/relationships/image" Target="../media/image34.png"/><Relationship Id="rId51" Type="http://schemas.openxmlformats.org/officeDocument/2006/relationships/customXml" Target="../ink/ink684.xml"/><Relationship Id="rId72" Type="http://schemas.openxmlformats.org/officeDocument/2006/relationships/image" Target="../media/image268.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2490.emf"/><Relationship Id="rId46" Type="http://schemas.openxmlformats.org/officeDocument/2006/relationships/image" Target="../media/image254.emf"/><Relationship Id="rId59" Type="http://schemas.openxmlformats.org/officeDocument/2006/relationships/customXml" Target="../ink/ink688.xml"/><Relationship Id="rId67" Type="http://schemas.openxmlformats.org/officeDocument/2006/relationships/customXml" Target="../ink/ink692.xml"/><Relationship Id="rId20" Type="http://schemas.openxmlformats.org/officeDocument/2006/relationships/image" Target="../media/image2390.emf"/><Relationship Id="rId41" Type="http://schemas.openxmlformats.org/officeDocument/2006/relationships/customXml" Target="../ink/ink679.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83.xml"/><Relationship Id="rId57" Type="http://schemas.openxmlformats.org/officeDocument/2006/relationships/customXml" Target="../ink/ink687.xml"/><Relationship Id="rId10" Type="http://schemas.openxmlformats.org/officeDocument/2006/relationships/image" Target="../media/image36.png"/><Relationship Id="rId31" Type="http://schemas.openxmlformats.org/officeDocument/2006/relationships/customXml" Target="../ink/ink674.xml"/><Relationship Id="rId44" Type="http://schemas.openxmlformats.org/officeDocument/2006/relationships/image" Target="../media/image2530.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691.xml"/><Relationship Id="rId73" Type="http://schemas.openxmlformats.org/officeDocument/2006/relationships/customXml" Target="../ink/ink695.xml"/><Relationship Id="rId4" Type="http://schemas.openxmlformats.org/officeDocument/2006/relationships/diagramLayout" Target="../diagrams/layout14.xml"/><Relationship Id="rId9" Type="http://schemas.openxmlformats.org/officeDocument/2006/relationships/image" Target="../media/image35.png"/><Relationship Id="rId13" Type="http://schemas.openxmlformats.org/officeDocument/2006/relationships/customXml" Target="../ink/ink665.xml"/><Relationship Id="rId18" Type="http://schemas.openxmlformats.org/officeDocument/2006/relationships/image" Target="../media/image2380.emf"/><Relationship Id="rId39" Type="http://schemas.openxmlformats.org/officeDocument/2006/relationships/customXml" Target="../ink/ink678.xml"/><Relationship Id="rId34" Type="http://schemas.openxmlformats.org/officeDocument/2006/relationships/image" Target="../media/image2470.emf"/><Relationship Id="rId50" Type="http://schemas.openxmlformats.org/officeDocument/2006/relationships/image" Target="../media/image256.emf"/><Relationship Id="rId55" Type="http://schemas.openxmlformats.org/officeDocument/2006/relationships/customXml" Target="../ink/ink686.xml"/><Relationship Id="rId7" Type="http://schemas.microsoft.com/office/2007/relationships/diagramDrawing" Target="../diagrams/drawing14.xml"/><Relationship Id="rId71" Type="http://schemas.openxmlformats.org/officeDocument/2006/relationships/customXml" Target="../ink/ink694.xml"/></Relationships>
</file>

<file path=ppt/slides/_rels/slide81.xml.rels><?xml version="1.0" encoding="UTF-8" standalone="yes"?>
<Relationships xmlns="http://schemas.openxmlformats.org/package/2006/relationships"><Relationship Id="rId117" Type="http://schemas.openxmlformats.org/officeDocument/2006/relationships/customXml" Target="../ink/ink749.xml"/><Relationship Id="rId21" Type="http://schemas.openxmlformats.org/officeDocument/2006/relationships/customXml" Target="../ink/ink701.xml"/><Relationship Id="rId42" Type="http://schemas.openxmlformats.org/officeDocument/2006/relationships/image" Target="../media/image252.emf"/><Relationship Id="rId63" Type="http://schemas.openxmlformats.org/officeDocument/2006/relationships/customXml" Target="../ink/ink722.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0.emf"/><Relationship Id="rId107" Type="http://schemas.openxmlformats.org/officeDocument/2006/relationships/customXml" Target="../ink/ink744.xml"/><Relationship Id="rId11" Type="http://schemas.openxmlformats.org/officeDocument/2006/relationships/customXml" Target="../ink/ink696.xml"/><Relationship Id="rId32" Type="http://schemas.openxmlformats.org/officeDocument/2006/relationships/image" Target="../media/image2460.emf"/><Relationship Id="rId37" Type="http://schemas.openxmlformats.org/officeDocument/2006/relationships/customXml" Target="../ink/ink709.xml"/><Relationship Id="rId53" Type="http://schemas.openxmlformats.org/officeDocument/2006/relationships/customXml" Target="../ink/ink717.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730.xml"/><Relationship Id="rId102" Type="http://schemas.openxmlformats.org/officeDocument/2006/relationships/image" Target="../media/image284.emf"/><Relationship Id="rId123" Type="http://schemas.openxmlformats.org/officeDocument/2006/relationships/customXml" Target="../ink/ink752.xml"/><Relationship Id="rId128" Type="http://schemas.openxmlformats.org/officeDocument/2006/relationships/image" Target="../media/image297.emf"/><Relationship Id="rId5" Type="http://schemas.openxmlformats.org/officeDocument/2006/relationships/diagramQuickStyle" Target="../diagrams/quickStyle15.xml"/><Relationship Id="rId90" Type="http://schemas.openxmlformats.org/officeDocument/2006/relationships/image" Target="../media/image278.emf"/><Relationship Id="rId95" Type="http://schemas.openxmlformats.org/officeDocument/2006/relationships/customXml" Target="../ink/ink738.xml"/><Relationship Id="rId22" Type="http://schemas.openxmlformats.org/officeDocument/2006/relationships/image" Target="../media/image2411.emf"/><Relationship Id="rId27" Type="http://schemas.openxmlformats.org/officeDocument/2006/relationships/customXml" Target="../ink/ink704.xml"/><Relationship Id="rId43" Type="http://schemas.openxmlformats.org/officeDocument/2006/relationships/customXml" Target="../ink/ink712.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725.xml"/><Relationship Id="rId113" Type="http://schemas.openxmlformats.org/officeDocument/2006/relationships/customXml" Target="../ink/ink747.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760.xml"/><Relationship Id="rId80" Type="http://schemas.openxmlformats.org/officeDocument/2006/relationships/image" Target="../media/image273.emf"/><Relationship Id="rId85" Type="http://schemas.openxmlformats.org/officeDocument/2006/relationships/customXml" Target="../ink/ink733.xml"/><Relationship Id="rId12" Type="http://schemas.openxmlformats.org/officeDocument/2006/relationships/image" Target="../media/image2350.emf"/><Relationship Id="rId17" Type="http://schemas.openxmlformats.org/officeDocument/2006/relationships/customXml" Target="../ink/ink699.xml"/><Relationship Id="rId33" Type="http://schemas.openxmlformats.org/officeDocument/2006/relationships/customXml" Target="../ink/ink707.xml"/><Relationship Id="rId38" Type="http://schemas.openxmlformats.org/officeDocument/2006/relationships/image" Target="../media/image2490.emf"/><Relationship Id="rId59" Type="http://schemas.openxmlformats.org/officeDocument/2006/relationships/customXml" Target="../ink/ink720.xml"/><Relationship Id="rId103" Type="http://schemas.openxmlformats.org/officeDocument/2006/relationships/customXml" Target="../ink/ink742.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755.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728.xml"/><Relationship Id="rId91" Type="http://schemas.openxmlformats.org/officeDocument/2006/relationships/customXml" Target="../ink/ink736.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702.xml"/><Relationship Id="rId28" Type="http://schemas.openxmlformats.org/officeDocument/2006/relationships/image" Target="../media/image2440.emf"/><Relationship Id="rId49" Type="http://schemas.openxmlformats.org/officeDocument/2006/relationships/customXml" Target="../ink/ink715.xml"/><Relationship Id="rId114" Type="http://schemas.openxmlformats.org/officeDocument/2006/relationships/image" Target="../media/image290.emf"/><Relationship Id="rId119" Type="http://schemas.openxmlformats.org/officeDocument/2006/relationships/customXml" Target="../ink/ink750.xml"/><Relationship Id="rId44" Type="http://schemas.openxmlformats.org/officeDocument/2006/relationships/image" Target="../media/image2530.emf"/><Relationship Id="rId60" Type="http://schemas.openxmlformats.org/officeDocument/2006/relationships/image" Target="../media/image262.emf"/><Relationship Id="rId65" Type="http://schemas.openxmlformats.org/officeDocument/2006/relationships/customXml" Target="../ink/ink723.xml"/><Relationship Id="rId81" Type="http://schemas.openxmlformats.org/officeDocument/2006/relationships/customXml" Target="../ink/ink731.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758.xml"/><Relationship Id="rId13" Type="http://schemas.openxmlformats.org/officeDocument/2006/relationships/customXml" Target="../ink/ink697.xml"/><Relationship Id="rId18" Type="http://schemas.openxmlformats.org/officeDocument/2006/relationships/image" Target="../media/image2380.emf"/><Relationship Id="rId39" Type="http://schemas.openxmlformats.org/officeDocument/2006/relationships/customXml" Target="../ink/ink710.xml"/><Relationship Id="rId109" Type="http://schemas.openxmlformats.org/officeDocument/2006/relationships/customXml" Target="../ink/ink745.xml"/><Relationship Id="rId34" Type="http://schemas.openxmlformats.org/officeDocument/2006/relationships/image" Target="../media/image2470.emf"/><Relationship Id="rId50" Type="http://schemas.openxmlformats.org/officeDocument/2006/relationships/image" Target="../media/image256.emf"/><Relationship Id="rId55" Type="http://schemas.openxmlformats.org/officeDocument/2006/relationships/customXml" Target="../ink/ink718.xml"/><Relationship Id="rId76" Type="http://schemas.openxmlformats.org/officeDocument/2006/relationships/image" Target="../media/image271.emf"/><Relationship Id="rId97" Type="http://schemas.openxmlformats.org/officeDocument/2006/relationships/customXml" Target="../ink/ink739.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753.xml"/><Relationship Id="rId7" Type="http://schemas.microsoft.com/office/2007/relationships/diagramDrawing" Target="../diagrams/drawing15.xml"/><Relationship Id="rId71" Type="http://schemas.openxmlformats.org/officeDocument/2006/relationships/customXml" Target="../ink/ink726.xml"/><Relationship Id="rId92" Type="http://schemas.openxmlformats.org/officeDocument/2006/relationships/image" Target="../media/image279.emf"/><Relationship Id="rId2" Type="http://schemas.openxmlformats.org/officeDocument/2006/relationships/notesSlide" Target="../notesSlides/notesSlide81.xml"/><Relationship Id="rId29" Type="http://schemas.openxmlformats.org/officeDocument/2006/relationships/customXml" Target="../ink/ink705.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13.xml"/><Relationship Id="rId66" Type="http://schemas.openxmlformats.org/officeDocument/2006/relationships/image" Target="../media/image265.emf"/><Relationship Id="rId87" Type="http://schemas.openxmlformats.org/officeDocument/2006/relationships/customXml" Target="../ink/ink734.xml"/><Relationship Id="rId110" Type="http://schemas.openxmlformats.org/officeDocument/2006/relationships/image" Target="../media/image288.emf"/><Relationship Id="rId115" Type="http://schemas.openxmlformats.org/officeDocument/2006/relationships/customXml" Target="../ink/ink748.xml"/><Relationship Id="rId131" Type="http://schemas.openxmlformats.org/officeDocument/2006/relationships/customXml" Target="../ink/ink756.xml"/><Relationship Id="rId136" Type="http://schemas.openxmlformats.org/officeDocument/2006/relationships/image" Target="../media/image301.emf"/><Relationship Id="rId61" Type="http://schemas.openxmlformats.org/officeDocument/2006/relationships/customXml" Target="../ink/ink721.xml"/><Relationship Id="rId82" Type="http://schemas.openxmlformats.org/officeDocument/2006/relationships/image" Target="../media/image274.emf"/><Relationship Id="rId19" Type="http://schemas.openxmlformats.org/officeDocument/2006/relationships/customXml" Target="../ink/ink700.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08.xml"/><Relationship Id="rId56" Type="http://schemas.openxmlformats.org/officeDocument/2006/relationships/image" Target="../media/image259.emf"/><Relationship Id="rId77" Type="http://schemas.openxmlformats.org/officeDocument/2006/relationships/customXml" Target="../ink/ink729.xml"/><Relationship Id="rId100" Type="http://schemas.openxmlformats.org/officeDocument/2006/relationships/image" Target="../media/image283.emf"/><Relationship Id="rId105" Type="http://schemas.openxmlformats.org/officeDocument/2006/relationships/customXml" Target="../ink/ink743.xml"/><Relationship Id="rId126" Type="http://schemas.openxmlformats.org/officeDocument/2006/relationships/image" Target="../media/image296.emf"/><Relationship Id="rId8" Type="http://schemas.openxmlformats.org/officeDocument/2006/relationships/image" Target="../media/image34.png"/><Relationship Id="rId51" Type="http://schemas.openxmlformats.org/officeDocument/2006/relationships/customXml" Target="../ink/ink716.xml"/><Relationship Id="rId72" Type="http://schemas.openxmlformats.org/officeDocument/2006/relationships/image" Target="../media/image268.emf"/><Relationship Id="rId93" Type="http://schemas.openxmlformats.org/officeDocument/2006/relationships/customXml" Target="../ink/ink737.xml"/><Relationship Id="rId98" Type="http://schemas.openxmlformats.org/officeDocument/2006/relationships/image" Target="../media/image282.emf"/><Relationship Id="rId121" Type="http://schemas.openxmlformats.org/officeDocument/2006/relationships/customXml" Target="../ink/ink751.xml"/><Relationship Id="rId3" Type="http://schemas.openxmlformats.org/officeDocument/2006/relationships/diagramData" Target="../diagrams/data15.xml"/><Relationship Id="rId25" Type="http://schemas.openxmlformats.org/officeDocument/2006/relationships/customXml" Target="../ink/ink703.xml"/><Relationship Id="rId46" Type="http://schemas.openxmlformats.org/officeDocument/2006/relationships/image" Target="../media/image254.emf"/><Relationship Id="rId67" Type="http://schemas.openxmlformats.org/officeDocument/2006/relationships/customXml" Target="../ink/ink724.xml"/><Relationship Id="rId116" Type="http://schemas.openxmlformats.org/officeDocument/2006/relationships/image" Target="../media/image291.emf"/><Relationship Id="rId137" Type="http://schemas.openxmlformats.org/officeDocument/2006/relationships/customXml" Target="../ink/ink759.xml"/><Relationship Id="rId20" Type="http://schemas.openxmlformats.org/officeDocument/2006/relationships/image" Target="../media/image2390.emf"/><Relationship Id="rId41" Type="http://schemas.openxmlformats.org/officeDocument/2006/relationships/customXml" Target="../ink/ink711.xml"/><Relationship Id="rId62" Type="http://schemas.openxmlformats.org/officeDocument/2006/relationships/image" Target="../media/image263.emf"/><Relationship Id="rId83" Type="http://schemas.openxmlformats.org/officeDocument/2006/relationships/customXml" Target="../ink/ink732.xml"/><Relationship Id="rId88" Type="http://schemas.openxmlformats.org/officeDocument/2006/relationships/image" Target="../media/image277.emf"/><Relationship Id="rId111" Type="http://schemas.openxmlformats.org/officeDocument/2006/relationships/customXml" Target="../ink/ink746.xml"/><Relationship Id="rId132" Type="http://schemas.openxmlformats.org/officeDocument/2006/relationships/image" Target="../media/image299.emf"/><Relationship Id="rId15" Type="http://schemas.openxmlformats.org/officeDocument/2006/relationships/customXml" Target="../ink/ink698.xml"/><Relationship Id="rId36" Type="http://schemas.openxmlformats.org/officeDocument/2006/relationships/image" Target="../media/image2480.emf"/><Relationship Id="rId57" Type="http://schemas.openxmlformats.org/officeDocument/2006/relationships/customXml" Target="../ink/ink719.xml"/><Relationship Id="rId106" Type="http://schemas.openxmlformats.org/officeDocument/2006/relationships/image" Target="../media/image286.emf"/><Relationship Id="rId127" Type="http://schemas.openxmlformats.org/officeDocument/2006/relationships/customXml" Target="../ink/ink754.xml"/><Relationship Id="rId10" Type="http://schemas.openxmlformats.org/officeDocument/2006/relationships/image" Target="../media/image36.png"/><Relationship Id="rId31" Type="http://schemas.openxmlformats.org/officeDocument/2006/relationships/customXml" Target="../ink/ink706.xml"/><Relationship Id="rId52" Type="http://schemas.openxmlformats.org/officeDocument/2006/relationships/image" Target="../media/image257.emf"/><Relationship Id="rId73" Type="http://schemas.openxmlformats.org/officeDocument/2006/relationships/customXml" Target="../ink/ink727.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740.xml"/><Relationship Id="rId101" Type="http://schemas.openxmlformats.org/officeDocument/2006/relationships/customXml" Target="../ink/ink741.xml"/><Relationship Id="rId122" Type="http://schemas.openxmlformats.org/officeDocument/2006/relationships/image" Target="../media/image294.emf"/><Relationship Id="rId4" Type="http://schemas.openxmlformats.org/officeDocument/2006/relationships/diagramLayout" Target="../diagrams/layout15.xml"/><Relationship Id="rId9" Type="http://schemas.openxmlformats.org/officeDocument/2006/relationships/image" Target="../media/image35.png"/><Relationship Id="rId26" Type="http://schemas.openxmlformats.org/officeDocument/2006/relationships/image" Target="../media/image2430.emf"/><Relationship Id="rId47" Type="http://schemas.openxmlformats.org/officeDocument/2006/relationships/customXml" Target="../ink/ink714.xml"/><Relationship Id="rId68" Type="http://schemas.openxmlformats.org/officeDocument/2006/relationships/image" Target="../media/image266.emf"/><Relationship Id="rId89" Type="http://schemas.openxmlformats.org/officeDocument/2006/relationships/customXml" Target="../ink/ink735.xml"/><Relationship Id="rId112" Type="http://schemas.openxmlformats.org/officeDocument/2006/relationships/image" Target="../media/image289.emf"/><Relationship Id="rId133" Type="http://schemas.openxmlformats.org/officeDocument/2006/relationships/customXml" Target="../ink/ink75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68.xml"/><Relationship Id="rId26" Type="http://schemas.openxmlformats.org/officeDocument/2006/relationships/customXml" Target="../ink/ink772.xml"/><Relationship Id="rId3" Type="http://schemas.openxmlformats.org/officeDocument/2006/relationships/image" Target="../media/image37.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65.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767.xml"/><Relationship Id="rId20" Type="http://schemas.openxmlformats.org/officeDocument/2006/relationships/customXml" Target="../ink/ink769.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62.xml"/><Relationship Id="rId11" Type="http://schemas.openxmlformats.org/officeDocument/2006/relationships/image" Target="../media/image1340.emf"/><Relationship Id="rId24" Type="http://schemas.openxmlformats.org/officeDocument/2006/relationships/customXml" Target="../ink/ink771.xml"/><Relationship Id="rId32" Type="http://schemas.openxmlformats.org/officeDocument/2006/relationships/customXml" Target="../ink/ink775.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73.xml"/><Relationship Id="rId10" Type="http://schemas.openxmlformats.org/officeDocument/2006/relationships/customXml" Target="../ink/ink764.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61.xml"/><Relationship Id="rId9" Type="http://schemas.openxmlformats.org/officeDocument/2006/relationships/image" Target="../media/image1330.emf"/><Relationship Id="rId14" Type="http://schemas.openxmlformats.org/officeDocument/2006/relationships/customXml" Target="../ink/ink766.xml"/><Relationship Id="rId22" Type="http://schemas.openxmlformats.org/officeDocument/2006/relationships/customXml" Target="../ink/ink770.xml"/><Relationship Id="rId27" Type="http://schemas.openxmlformats.org/officeDocument/2006/relationships/image" Target="../media/image1420.emf"/><Relationship Id="rId30" Type="http://schemas.openxmlformats.org/officeDocument/2006/relationships/customXml" Target="../ink/ink774.xml"/><Relationship Id="rId8" Type="http://schemas.openxmlformats.org/officeDocument/2006/relationships/customXml" Target="../ink/ink763.xml"/></Relationships>
</file>

<file path=ppt/slides/_rels/slide84.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783.xml"/><Relationship Id="rId26" Type="http://schemas.openxmlformats.org/officeDocument/2006/relationships/customXml" Target="../ink/ink787.xml"/><Relationship Id="rId3" Type="http://schemas.openxmlformats.org/officeDocument/2006/relationships/image" Target="../media/image38.png"/><Relationship Id="rId21" Type="http://schemas.openxmlformats.org/officeDocument/2006/relationships/image" Target="../media/image1550.emf"/><Relationship Id="rId34" Type="http://schemas.openxmlformats.org/officeDocument/2006/relationships/customXml" Target="../ink/ink791.xml"/><Relationship Id="rId7" Type="http://schemas.openxmlformats.org/officeDocument/2006/relationships/image" Target="../media/image1480.emf"/><Relationship Id="rId12" Type="http://schemas.openxmlformats.org/officeDocument/2006/relationships/customXml" Target="../ink/ink780.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4.xml"/><Relationship Id="rId16" Type="http://schemas.openxmlformats.org/officeDocument/2006/relationships/customXml" Target="../ink/ink782.xml"/><Relationship Id="rId20" Type="http://schemas.openxmlformats.org/officeDocument/2006/relationships/customXml" Target="../ink/ink784.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77.xml"/><Relationship Id="rId11" Type="http://schemas.openxmlformats.org/officeDocument/2006/relationships/image" Target="../media/image1500.emf"/><Relationship Id="rId24" Type="http://schemas.openxmlformats.org/officeDocument/2006/relationships/customXml" Target="../ink/ink786.xml"/><Relationship Id="rId32" Type="http://schemas.openxmlformats.org/officeDocument/2006/relationships/customXml" Target="../ink/ink790.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788.xml"/><Relationship Id="rId10" Type="http://schemas.openxmlformats.org/officeDocument/2006/relationships/customXml" Target="../ink/ink779.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76.xml"/><Relationship Id="rId9" Type="http://schemas.openxmlformats.org/officeDocument/2006/relationships/image" Target="../media/image1490.emf"/><Relationship Id="rId14" Type="http://schemas.openxmlformats.org/officeDocument/2006/relationships/customXml" Target="../ink/ink781.xml"/><Relationship Id="rId22" Type="http://schemas.openxmlformats.org/officeDocument/2006/relationships/customXml" Target="../ink/ink785.xml"/><Relationship Id="rId27" Type="http://schemas.openxmlformats.org/officeDocument/2006/relationships/image" Target="../media/image1580.emf"/><Relationship Id="rId30" Type="http://schemas.openxmlformats.org/officeDocument/2006/relationships/customXml" Target="../ink/ink789.xml"/><Relationship Id="rId35" Type="http://schemas.openxmlformats.org/officeDocument/2006/relationships/image" Target="../media/image1620.emf"/><Relationship Id="rId8" Type="http://schemas.openxmlformats.org/officeDocument/2006/relationships/customXml" Target="../ink/ink77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xmlns=""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xmlns=""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xmlns=""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xmlns=""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xmlns=""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xmlns=""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xmlns=""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xmlns=""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xmlns=""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xmlns=""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xmlns=""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xmlns=""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xmlns=""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xmlns=""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DC64FD14-BC39-4D2C-BE33-11055726DDC5}"/>
                  </a:ext>
                </a:extLst>
              </p14:cNvPr>
              <p14:cNvContentPartPr/>
              <p14:nvPr/>
            </p14:nvContentPartPr>
            <p14:xfrm>
              <a:off x="2608751" y="4765308"/>
              <a:ext cx="1517760" cy="638640"/>
            </p14:xfrm>
          </p:contentPart>
        </mc:Choice>
        <mc:Fallback xmlns="">
          <p:pic>
            <p:nvPicPr>
              <p:cNvPr id="4" name="Ink 3">
                <a:extLst>
                  <a:ext uri="{FF2B5EF4-FFF2-40B4-BE49-F238E27FC236}">
                    <a16:creationId xmlns:a16="http://schemas.microsoft.com/office/drawing/2014/main" id="{DC64FD14-BC39-4D2C-BE33-11055726DDC5}"/>
                  </a:ext>
                </a:extLst>
              </p:cNvPr>
              <p:cNvPicPr/>
              <p:nvPr/>
            </p:nvPicPr>
            <p:blipFill>
              <a:blip r:embed="rId5"/>
              <a:stretch>
                <a:fillRect/>
              </a:stretch>
            </p:blipFill>
            <p:spPr>
              <a:xfrm>
                <a:off x="2599391" y="4755948"/>
                <a:ext cx="15364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xmlns="" id="{3D29851A-D788-4DA8-9C62-38C33BBD7B87}"/>
                  </a:ext>
                </a:extLst>
              </p14:cNvPr>
              <p14:cNvContentPartPr/>
              <p14:nvPr/>
            </p14:nvContentPartPr>
            <p14:xfrm>
              <a:off x="8906231" y="5641908"/>
              <a:ext cx="127800" cy="99720"/>
            </p14:xfrm>
          </p:contentPart>
        </mc:Choice>
        <mc:Fallback xmlns="">
          <p:pic>
            <p:nvPicPr>
              <p:cNvPr id="19" name="Ink 18">
                <a:extLst>
                  <a:ext uri="{FF2B5EF4-FFF2-40B4-BE49-F238E27FC236}">
                    <a16:creationId xmlns:a16="http://schemas.microsoft.com/office/drawing/2014/main" id="{3D29851A-D788-4DA8-9C62-38C33BBD7B87}"/>
                  </a:ext>
                </a:extLst>
              </p:cNvPr>
              <p:cNvPicPr/>
              <p:nvPr/>
            </p:nvPicPr>
            <p:blipFill>
              <a:blip r:embed="rId7"/>
              <a:stretch>
                <a:fillRect/>
              </a:stretch>
            </p:blipFill>
            <p:spPr>
              <a:xfrm>
                <a:off x="8896871" y="5632548"/>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90ADE37A-2BA7-49D3-8244-0AB82F593B2E}"/>
                  </a:ext>
                </a:extLst>
              </p14:cNvPr>
              <p14:cNvContentPartPr/>
              <p14:nvPr/>
            </p14:nvContentPartPr>
            <p14:xfrm>
              <a:off x="9128711" y="5533548"/>
              <a:ext cx="91080" cy="287280"/>
            </p14:xfrm>
          </p:contentPart>
        </mc:Choice>
        <mc:Fallback xmlns="">
          <p:pic>
            <p:nvPicPr>
              <p:cNvPr id="20" name="Ink 19">
                <a:extLst>
                  <a:ext uri="{FF2B5EF4-FFF2-40B4-BE49-F238E27FC236}">
                    <a16:creationId xmlns:a16="http://schemas.microsoft.com/office/drawing/2014/main" id="{90ADE37A-2BA7-49D3-8244-0AB82F593B2E}"/>
                  </a:ext>
                </a:extLst>
              </p:cNvPr>
              <p:cNvPicPr/>
              <p:nvPr/>
            </p:nvPicPr>
            <p:blipFill>
              <a:blip r:embed="rId9"/>
              <a:stretch>
                <a:fillRect/>
              </a:stretch>
            </p:blipFill>
            <p:spPr>
              <a:xfrm>
                <a:off x="9119351" y="5524188"/>
                <a:ext cx="109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22DD6258-B751-4268-A79D-0ADCCF908965}"/>
                  </a:ext>
                </a:extLst>
              </p14:cNvPr>
              <p14:cNvContentPartPr/>
              <p14:nvPr/>
            </p14:nvContentPartPr>
            <p14:xfrm>
              <a:off x="9309431" y="5660268"/>
              <a:ext cx="205560" cy="163800"/>
            </p14:xfrm>
          </p:contentPart>
        </mc:Choice>
        <mc:Fallback xmlns="">
          <p:pic>
            <p:nvPicPr>
              <p:cNvPr id="21" name="Ink 20">
                <a:extLst>
                  <a:ext uri="{FF2B5EF4-FFF2-40B4-BE49-F238E27FC236}">
                    <a16:creationId xmlns:a16="http://schemas.microsoft.com/office/drawing/2014/main" id="{22DD6258-B751-4268-A79D-0ADCCF908965}"/>
                  </a:ext>
                </a:extLst>
              </p:cNvPr>
              <p:cNvPicPr/>
              <p:nvPr/>
            </p:nvPicPr>
            <p:blipFill>
              <a:blip r:embed="rId11"/>
              <a:stretch>
                <a:fillRect/>
              </a:stretch>
            </p:blipFill>
            <p:spPr>
              <a:xfrm>
                <a:off x="9300071" y="5650908"/>
                <a:ext cx="22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0D2794DB-A0D3-4A84-BFCB-65DE9BBC7A10}"/>
                  </a:ext>
                </a:extLst>
              </p14:cNvPr>
              <p14:cNvContentPartPr/>
              <p14:nvPr/>
            </p14:nvContentPartPr>
            <p14:xfrm>
              <a:off x="7927031" y="5405748"/>
              <a:ext cx="847440" cy="549360"/>
            </p14:xfrm>
          </p:contentPart>
        </mc:Choice>
        <mc:Fallback xmlns="">
          <p:pic>
            <p:nvPicPr>
              <p:cNvPr id="22" name="Ink 21">
                <a:extLst>
                  <a:ext uri="{FF2B5EF4-FFF2-40B4-BE49-F238E27FC236}">
                    <a16:creationId xmlns:a16="http://schemas.microsoft.com/office/drawing/2014/main" id="{0D2794DB-A0D3-4A84-BFCB-65DE9BBC7A10}"/>
                  </a:ext>
                </a:extLst>
              </p:cNvPr>
              <p:cNvPicPr/>
              <p:nvPr/>
            </p:nvPicPr>
            <p:blipFill>
              <a:blip r:embed="rId13"/>
              <a:stretch>
                <a:fillRect/>
              </a:stretch>
            </p:blipFill>
            <p:spPr>
              <a:xfrm>
                <a:off x="7917671" y="5396388"/>
                <a:ext cx="866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7A820EDA-AC58-478A-B618-E36370635552}"/>
                  </a:ext>
                </a:extLst>
              </p14:cNvPr>
              <p14:cNvContentPartPr/>
              <p14:nvPr/>
            </p14:nvContentPartPr>
            <p14:xfrm>
              <a:off x="10034831" y="5201628"/>
              <a:ext cx="128880" cy="537120"/>
            </p14:xfrm>
          </p:contentPart>
        </mc:Choice>
        <mc:Fallback xmlns="">
          <p:pic>
            <p:nvPicPr>
              <p:cNvPr id="26" name="Ink 25">
                <a:extLst>
                  <a:ext uri="{FF2B5EF4-FFF2-40B4-BE49-F238E27FC236}">
                    <a16:creationId xmlns:a16="http://schemas.microsoft.com/office/drawing/2014/main" id="{7A820EDA-AC58-478A-B618-E36370635552}"/>
                  </a:ext>
                </a:extLst>
              </p:cNvPr>
              <p:cNvPicPr/>
              <p:nvPr/>
            </p:nvPicPr>
            <p:blipFill>
              <a:blip r:embed="rId15"/>
              <a:stretch>
                <a:fillRect/>
              </a:stretch>
            </p:blipFill>
            <p:spPr>
              <a:xfrm>
                <a:off x="10025471" y="5192268"/>
                <a:ext cx="1476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xmlns="" id="{B7C7307B-91BA-4E5F-8406-355386E02B16}"/>
                  </a:ext>
                </a:extLst>
              </p14:cNvPr>
              <p14:cNvContentPartPr/>
              <p14:nvPr/>
            </p14:nvContentPartPr>
            <p14:xfrm>
              <a:off x="11250911" y="5529228"/>
              <a:ext cx="22680" cy="109080"/>
            </p14:xfrm>
          </p:contentPart>
        </mc:Choice>
        <mc:Fallback xmlns="">
          <p:pic>
            <p:nvPicPr>
              <p:cNvPr id="31" name="Ink 30">
                <a:extLst>
                  <a:ext uri="{FF2B5EF4-FFF2-40B4-BE49-F238E27FC236}">
                    <a16:creationId xmlns:a16="http://schemas.microsoft.com/office/drawing/2014/main" id="{B7C7307B-91BA-4E5F-8406-355386E02B16}"/>
                  </a:ext>
                </a:extLst>
              </p:cNvPr>
              <p:cNvPicPr/>
              <p:nvPr/>
            </p:nvPicPr>
            <p:blipFill>
              <a:blip r:embed="rId17"/>
              <a:stretch>
                <a:fillRect/>
              </a:stretch>
            </p:blipFill>
            <p:spPr>
              <a:xfrm>
                <a:off x="11241551" y="5519868"/>
                <a:ext cx="4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F648C914-3F3A-4D70-942B-F1C04DAFEB45}"/>
                  </a:ext>
                </a:extLst>
              </p14:cNvPr>
              <p14:cNvContentPartPr/>
              <p14:nvPr/>
            </p14:nvContentPartPr>
            <p14:xfrm>
              <a:off x="11168111" y="5297028"/>
              <a:ext cx="19800" cy="19800"/>
            </p14:xfrm>
          </p:contentPart>
        </mc:Choice>
        <mc:Fallback xmlns="">
          <p:pic>
            <p:nvPicPr>
              <p:cNvPr id="32" name="Ink 31">
                <a:extLst>
                  <a:ext uri="{FF2B5EF4-FFF2-40B4-BE49-F238E27FC236}">
                    <a16:creationId xmlns:a16="http://schemas.microsoft.com/office/drawing/2014/main" id="{F648C914-3F3A-4D70-942B-F1C04DAFEB45}"/>
                  </a:ext>
                </a:extLst>
              </p:cNvPr>
              <p:cNvPicPr/>
              <p:nvPr/>
            </p:nvPicPr>
            <p:blipFill>
              <a:blip r:embed="rId19"/>
              <a:stretch>
                <a:fillRect/>
              </a:stretch>
            </p:blipFill>
            <p:spPr>
              <a:xfrm>
                <a:off x="11158751" y="528766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xmlns="" id="{1D6AEC4D-15F2-48D4-996F-3FA1B5869AED}"/>
                  </a:ext>
                </a:extLst>
              </p14:cNvPr>
              <p14:cNvContentPartPr/>
              <p14:nvPr/>
            </p14:nvContentPartPr>
            <p14:xfrm>
              <a:off x="11397431" y="5506908"/>
              <a:ext cx="54360" cy="110160"/>
            </p14:xfrm>
          </p:contentPart>
        </mc:Choice>
        <mc:Fallback xmlns="">
          <p:pic>
            <p:nvPicPr>
              <p:cNvPr id="33" name="Ink 32">
                <a:extLst>
                  <a:ext uri="{FF2B5EF4-FFF2-40B4-BE49-F238E27FC236}">
                    <a16:creationId xmlns:a16="http://schemas.microsoft.com/office/drawing/2014/main" id="{1D6AEC4D-15F2-48D4-996F-3FA1B5869AED}"/>
                  </a:ext>
                </a:extLst>
              </p:cNvPr>
              <p:cNvPicPr/>
              <p:nvPr/>
            </p:nvPicPr>
            <p:blipFill>
              <a:blip r:embed="rId21"/>
              <a:stretch>
                <a:fillRect/>
              </a:stretch>
            </p:blipFill>
            <p:spPr>
              <a:xfrm>
                <a:off x="11388071" y="5497548"/>
                <a:ext cx="7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xmlns="" id="{841FE1BB-70CC-4F18-B173-331CE6F294D1}"/>
                  </a:ext>
                </a:extLst>
              </p14:cNvPr>
              <p14:cNvContentPartPr/>
              <p14:nvPr/>
            </p14:nvContentPartPr>
            <p14:xfrm>
              <a:off x="11563751" y="5426988"/>
              <a:ext cx="105480" cy="211320"/>
            </p14:xfrm>
          </p:contentPart>
        </mc:Choice>
        <mc:Fallback xmlns="">
          <p:pic>
            <p:nvPicPr>
              <p:cNvPr id="34" name="Ink 33">
                <a:extLst>
                  <a:ext uri="{FF2B5EF4-FFF2-40B4-BE49-F238E27FC236}">
                    <a16:creationId xmlns:a16="http://schemas.microsoft.com/office/drawing/2014/main" id="{841FE1BB-70CC-4F18-B173-331CE6F294D1}"/>
                  </a:ext>
                </a:extLst>
              </p:cNvPr>
              <p:cNvPicPr/>
              <p:nvPr/>
            </p:nvPicPr>
            <p:blipFill>
              <a:blip r:embed="rId23"/>
              <a:stretch>
                <a:fillRect/>
              </a:stretch>
            </p:blipFill>
            <p:spPr>
              <a:xfrm>
                <a:off x="11554391" y="5417628"/>
                <a:ext cx="124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71EE064E-0673-4236-B521-813208E1AA94}"/>
                  </a:ext>
                </a:extLst>
              </p14:cNvPr>
              <p14:cNvContentPartPr/>
              <p14:nvPr/>
            </p14:nvContentPartPr>
            <p14:xfrm>
              <a:off x="10295471" y="5177868"/>
              <a:ext cx="772920" cy="532080"/>
            </p14:xfrm>
          </p:contentPart>
        </mc:Choice>
        <mc:Fallback xmlns="">
          <p:pic>
            <p:nvPicPr>
              <p:cNvPr id="35" name="Ink 34">
                <a:extLst>
                  <a:ext uri="{FF2B5EF4-FFF2-40B4-BE49-F238E27FC236}">
                    <a16:creationId xmlns:a16="http://schemas.microsoft.com/office/drawing/2014/main" id="{71EE064E-0673-4236-B521-813208E1AA94}"/>
                  </a:ext>
                </a:extLst>
              </p:cNvPr>
              <p:cNvPicPr/>
              <p:nvPr/>
            </p:nvPicPr>
            <p:blipFill>
              <a:blip r:embed="rId25"/>
              <a:stretch>
                <a:fillRect/>
              </a:stretch>
            </p:blipFill>
            <p:spPr>
              <a:xfrm>
                <a:off x="10286111" y="5168508"/>
                <a:ext cx="7916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429A521B-2B36-418A-BBFC-CA12EB3848F9}"/>
                  </a:ext>
                </a:extLst>
              </p14:cNvPr>
              <p14:cNvContentPartPr/>
              <p14:nvPr/>
            </p14:nvContentPartPr>
            <p14:xfrm>
              <a:off x="8153831" y="6178308"/>
              <a:ext cx="157320" cy="210960"/>
            </p14:xfrm>
          </p:contentPart>
        </mc:Choice>
        <mc:Fallback xmlns="">
          <p:pic>
            <p:nvPicPr>
              <p:cNvPr id="36" name="Ink 35">
                <a:extLst>
                  <a:ext uri="{FF2B5EF4-FFF2-40B4-BE49-F238E27FC236}">
                    <a16:creationId xmlns:a16="http://schemas.microsoft.com/office/drawing/2014/main" id="{429A521B-2B36-418A-BBFC-CA12EB3848F9}"/>
                  </a:ext>
                </a:extLst>
              </p:cNvPr>
              <p:cNvPicPr/>
              <p:nvPr/>
            </p:nvPicPr>
            <p:blipFill>
              <a:blip r:embed="rId27"/>
              <a:stretch>
                <a:fillRect/>
              </a:stretch>
            </p:blipFill>
            <p:spPr>
              <a:xfrm>
                <a:off x="8144471" y="6168948"/>
                <a:ext cx="176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B1389892-C620-4C38-BC8F-812D8045E0D4}"/>
                  </a:ext>
                </a:extLst>
              </p14:cNvPr>
              <p14:cNvContentPartPr/>
              <p14:nvPr/>
            </p14:nvContentPartPr>
            <p14:xfrm>
              <a:off x="8420591" y="6178668"/>
              <a:ext cx="72360" cy="264960"/>
            </p14:xfrm>
          </p:contentPart>
        </mc:Choice>
        <mc:Fallback xmlns="">
          <p:pic>
            <p:nvPicPr>
              <p:cNvPr id="37" name="Ink 36">
                <a:extLst>
                  <a:ext uri="{FF2B5EF4-FFF2-40B4-BE49-F238E27FC236}">
                    <a16:creationId xmlns:a16="http://schemas.microsoft.com/office/drawing/2014/main" id="{B1389892-C620-4C38-BC8F-812D8045E0D4}"/>
                  </a:ext>
                </a:extLst>
              </p:cNvPr>
              <p:cNvPicPr/>
              <p:nvPr/>
            </p:nvPicPr>
            <p:blipFill>
              <a:blip r:embed="rId29"/>
              <a:stretch>
                <a:fillRect/>
              </a:stretch>
            </p:blipFill>
            <p:spPr>
              <a:xfrm>
                <a:off x="8411231" y="6169308"/>
                <a:ext cx="9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6DDA93C5-E5DE-4F84-9D3D-A086F38002DF}"/>
                  </a:ext>
                </a:extLst>
              </p14:cNvPr>
              <p14:cNvContentPartPr/>
              <p14:nvPr/>
            </p14:nvContentPartPr>
            <p14:xfrm>
              <a:off x="9045911" y="6176148"/>
              <a:ext cx="198000" cy="254520"/>
            </p14:xfrm>
          </p:contentPart>
        </mc:Choice>
        <mc:Fallback xmlns="">
          <p:pic>
            <p:nvPicPr>
              <p:cNvPr id="38" name="Ink 37">
                <a:extLst>
                  <a:ext uri="{FF2B5EF4-FFF2-40B4-BE49-F238E27FC236}">
                    <a16:creationId xmlns:a16="http://schemas.microsoft.com/office/drawing/2014/main" id="{6DDA93C5-E5DE-4F84-9D3D-A086F38002DF}"/>
                  </a:ext>
                </a:extLst>
              </p:cNvPr>
              <p:cNvPicPr/>
              <p:nvPr/>
            </p:nvPicPr>
            <p:blipFill>
              <a:blip r:embed="rId31"/>
              <a:stretch>
                <a:fillRect/>
              </a:stretch>
            </p:blipFill>
            <p:spPr>
              <a:xfrm>
                <a:off x="9036551" y="6166788"/>
                <a:ext cx="216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xmlns="" id="{F4040BCC-0D22-453E-B36D-4AA224768D31}"/>
                  </a:ext>
                </a:extLst>
              </p14:cNvPr>
              <p14:cNvContentPartPr/>
              <p14:nvPr/>
            </p14:nvContentPartPr>
            <p14:xfrm>
              <a:off x="9355871" y="6230508"/>
              <a:ext cx="157320" cy="194040"/>
            </p14:xfrm>
          </p:contentPart>
        </mc:Choice>
        <mc:Fallback xmlns="">
          <p:pic>
            <p:nvPicPr>
              <p:cNvPr id="41" name="Ink 40">
                <a:extLst>
                  <a:ext uri="{FF2B5EF4-FFF2-40B4-BE49-F238E27FC236}">
                    <a16:creationId xmlns:a16="http://schemas.microsoft.com/office/drawing/2014/main" id="{F4040BCC-0D22-453E-B36D-4AA224768D31}"/>
                  </a:ext>
                </a:extLst>
              </p:cNvPr>
              <p:cNvPicPr/>
              <p:nvPr/>
            </p:nvPicPr>
            <p:blipFill>
              <a:blip r:embed="rId33"/>
              <a:stretch>
                <a:fillRect/>
              </a:stretch>
            </p:blipFill>
            <p:spPr>
              <a:xfrm>
                <a:off x="9346511" y="6221148"/>
                <a:ext cx="176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CD33C5AF-E232-4299-AB56-8E071A16FCDE}"/>
                  </a:ext>
                </a:extLst>
              </p14:cNvPr>
              <p14:cNvContentPartPr/>
              <p14:nvPr/>
            </p14:nvContentPartPr>
            <p14:xfrm>
              <a:off x="9661151" y="5933148"/>
              <a:ext cx="352080" cy="488880"/>
            </p14:xfrm>
          </p:contentPart>
        </mc:Choice>
        <mc:Fallback xmlns="">
          <p:pic>
            <p:nvPicPr>
              <p:cNvPr id="46" name="Ink 45">
                <a:extLst>
                  <a:ext uri="{FF2B5EF4-FFF2-40B4-BE49-F238E27FC236}">
                    <a16:creationId xmlns:a16="http://schemas.microsoft.com/office/drawing/2014/main" id="{CD33C5AF-E232-4299-AB56-8E071A16FCDE}"/>
                  </a:ext>
                </a:extLst>
              </p:cNvPr>
              <p:cNvPicPr/>
              <p:nvPr/>
            </p:nvPicPr>
            <p:blipFill>
              <a:blip r:embed="rId35"/>
              <a:stretch>
                <a:fillRect/>
              </a:stretch>
            </p:blipFill>
            <p:spPr>
              <a:xfrm>
                <a:off x="9651791" y="5923788"/>
                <a:ext cx="370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xmlns="" id="{9260ADB3-6E1A-4A53-AC04-0698B4BDE986}"/>
                  </a:ext>
                </a:extLst>
              </p14:cNvPr>
              <p14:cNvContentPartPr/>
              <p14:nvPr/>
            </p14:nvContentPartPr>
            <p14:xfrm>
              <a:off x="10105751" y="6312948"/>
              <a:ext cx="57240" cy="111600"/>
            </p14:xfrm>
          </p:contentPart>
        </mc:Choice>
        <mc:Fallback xmlns="">
          <p:pic>
            <p:nvPicPr>
              <p:cNvPr id="47" name="Ink 46">
                <a:extLst>
                  <a:ext uri="{FF2B5EF4-FFF2-40B4-BE49-F238E27FC236}">
                    <a16:creationId xmlns:a16="http://schemas.microsoft.com/office/drawing/2014/main" id="{9260ADB3-6E1A-4A53-AC04-0698B4BDE986}"/>
                  </a:ext>
                </a:extLst>
              </p:cNvPr>
              <p:cNvPicPr/>
              <p:nvPr/>
            </p:nvPicPr>
            <p:blipFill>
              <a:blip r:embed="rId37"/>
              <a:stretch>
                <a:fillRect/>
              </a:stretch>
            </p:blipFill>
            <p:spPr>
              <a:xfrm>
                <a:off x="10096391" y="6303588"/>
                <a:ext cx="75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xmlns="" id="{3A484BC1-B98E-45A6-AA82-006DCF63E428}"/>
                  </a:ext>
                </a:extLst>
              </p14:cNvPr>
              <p14:cNvContentPartPr/>
              <p14:nvPr/>
            </p14:nvContentPartPr>
            <p14:xfrm>
              <a:off x="10296551" y="6046188"/>
              <a:ext cx="106560" cy="390240"/>
            </p14:xfrm>
          </p:contentPart>
        </mc:Choice>
        <mc:Fallback xmlns="">
          <p:pic>
            <p:nvPicPr>
              <p:cNvPr id="48" name="Ink 47">
                <a:extLst>
                  <a:ext uri="{FF2B5EF4-FFF2-40B4-BE49-F238E27FC236}">
                    <a16:creationId xmlns:a16="http://schemas.microsoft.com/office/drawing/2014/main" id="{3A484BC1-B98E-45A6-AA82-006DCF63E428}"/>
                  </a:ext>
                </a:extLst>
              </p:cNvPr>
              <p:cNvPicPr/>
              <p:nvPr/>
            </p:nvPicPr>
            <p:blipFill>
              <a:blip r:embed="rId39"/>
              <a:stretch>
                <a:fillRect/>
              </a:stretch>
            </p:blipFill>
            <p:spPr>
              <a:xfrm>
                <a:off x="10287191" y="6036828"/>
                <a:ext cx="1252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xmlns="" id="{13642E7C-09EA-4340-8CC4-2D03064C1A04}"/>
                  </a:ext>
                </a:extLst>
              </p14:cNvPr>
              <p14:cNvContentPartPr/>
              <p14:nvPr/>
            </p14:nvContentPartPr>
            <p14:xfrm>
              <a:off x="10525151" y="6193788"/>
              <a:ext cx="152640" cy="336600"/>
            </p14:xfrm>
          </p:contentPart>
        </mc:Choice>
        <mc:Fallback xmlns="">
          <p:pic>
            <p:nvPicPr>
              <p:cNvPr id="49" name="Ink 48">
                <a:extLst>
                  <a:ext uri="{FF2B5EF4-FFF2-40B4-BE49-F238E27FC236}">
                    <a16:creationId xmlns:a16="http://schemas.microsoft.com/office/drawing/2014/main" id="{13642E7C-09EA-4340-8CC4-2D03064C1A04}"/>
                  </a:ext>
                </a:extLst>
              </p:cNvPr>
              <p:cNvPicPr/>
              <p:nvPr/>
            </p:nvPicPr>
            <p:blipFill>
              <a:blip r:embed="rId41"/>
              <a:stretch>
                <a:fillRect/>
              </a:stretch>
            </p:blipFill>
            <p:spPr>
              <a:xfrm>
                <a:off x="10515791" y="6184428"/>
                <a:ext cx="171360" cy="355320"/>
              </a:xfrm>
              <a:prstGeom prst="rect">
                <a:avLst/>
              </a:prstGeom>
            </p:spPr>
          </p:pic>
        </mc:Fallback>
      </mc:AlternateContent>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E81621F8-D30A-42B1-96D7-E6B7E9E81BB4}"/>
                  </a:ext>
                </a:extLst>
              </p14:cNvPr>
              <p14:cNvContentPartPr/>
              <p14:nvPr/>
            </p14:nvContentPartPr>
            <p14:xfrm>
              <a:off x="1750511" y="4367868"/>
              <a:ext cx="347400" cy="384840"/>
            </p14:xfrm>
          </p:contentPart>
        </mc:Choice>
        <mc:Fallback xmlns="">
          <p:pic>
            <p:nvPicPr>
              <p:cNvPr id="11" name="Ink 10">
                <a:extLst>
                  <a:ext uri="{FF2B5EF4-FFF2-40B4-BE49-F238E27FC236}">
                    <a16:creationId xmlns:a16="http://schemas.microsoft.com/office/drawing/2014/main" id="{E81621F8-D30A-42B1-96D7-E6B7E9E81BB4}"/>
                  </a:ext>
                </a:extLst>
              </p:cNvPr>
              <p:cNvPicPr/>
              <p:nvPr/>
            </p:nvPicPr>
            <p:blipFill>
              <a:blip r:embed="rId5"/>
              <a:stretch>
                <a:fillRect/>
              </a:stretch>
            </p:blipFill>
            <p:spPr>
              <a:xfrm>
                <a:off x="1741151" y="4358508"/>
                <a:ext cx="366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8E069A50-C119-497B-8C3E-B105DCF699E3}"/>
                  </a:ext>
                </a:extLst>
              </p14:cNvPr>
              <p14:cNvContentPartPr/>
              <p14:nvPr/>
            </p14:nvContentPartPr>
            <p14:xfrm>
              <a:off x="1737911" y="3385428"/>
              <a:ext cx="401400" cy="367920"/>
            </p14:xfrm>
          </p:contentPart>
        </mc:Choice>
        <mc:Fallback xmlns="">
          <p:pic>
            <p:nvPicPr>
              <p:cNvPr id="12" name="Ink 11">
                <a:extLst>
                  <a:ext uri="{FF2B5EF4-FFF2-40B4-BE49-F238E27FC236}">
                    <a16:creationId xmlns:a16="http://schemas.microsoft.com/office/drawing/2014/main" id="{8E069A50-C119-497B-8C3E-B105DCF699E3}"/>
                  </a:ext>
                </a:extLst>
              </p:cNvPr>
              <p:cNvPicPr/>
              <p:nvPr/>
            </p:nvPicPr>
            <p:blipFill>
              <a:blip r:embed="rId7"/>
              <a:stretch>
                <a:fillRect/>
              </a:stretch>
            </p:blipFill>
            <p:spPr>
              <a:xfrm>
                <a:off x="1728551" y="3376068"/>
                <a:ext cx="420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B56FF474-4ADB-4D21-8ED5-D83D0090797E}"/>
                  </a:ext>
                </a:extLst>
              </p14:cNvPr>
              <p14:cNvContentPartPr/>
              <p14:nvPr/>
            </p14:nvContentPartPr>
            <p14:xfrm>
              <a:off x="201431" y="2513148"/>
              <a:ext cx="697320" cy="389880"/>
            </p14:xfrm>
          </p:contentPart>
        </mc:Choice>
        <mc:Fallback xmlns="">
          <p:pic>
            <p:nvPicPr>
              <p:cNvPr id="20" name="Ink 19">
                <a:extLst>
                  <a:ext uri="{FF2B5EF4-FFF2-40B4-BE49-F238E27FC236}">
                    <a16:creationId xmlns:a16="http://schemas.microsoft.com/office/drawing/2014/main" id="{B56FF474-4ADB-4D21-8ED5-D83D0090797E}"/>
                  </a:ext>
                </a:extLst>
              </p:cNvPr>
              <p:cNvPicPr/>
              <p:nvPr/>
            </p:nvPicPr>
            <p:blipFill>
              <a:blip r:embed="rId9"/>
              <a:stretch>
                <a:fillRect/>
              </a:stretch>
            </p:blipFill>
            <p:spPr>
              <a:xfrm>
                <a:off x="192071" y="2503788"/>
                <a:ext cx="71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64FBE43D-BC65-49B5-8C87-3547C747C5B9}"/>
                  </a:ext>
                </a:extLst>
              </p14:cNvPr>
              <p14:cNvContentPartPr/>
              <p14:nvPr/>
            </p14:nvContentPartPr>
            <p14:xfrm>
              <a:off x="1008191" y="2381388"/>
              <a:ext cx="1116360" cy="507600"/>
            </p14:xfrm>
          </p:contentPart>
        </mc:Choice>
        <mc:Fallback xmlns="">
          <p:pic>
            <p:nvPicPr>
              <p:cNvPr id="25" name="Ink 24">
                <a:extLst>
                  <a:ext uri="{FF2B5EF4-FFF2-40B4-BE49-F238E27FC236}">
                    <a16:creationId xmlns:a16="http://schemas.microsoft.com/office/drawing/2014/main" id="{64FBE43D-BC65-49B5-8C87-3547C747C5B9}"/>
                  </a:ext>
                </a:extLst>
              </p:cNvPr>
              <p:cNvPicPr/>
              <p:nvPr/>
            </p:nvPicPr>
            <p:blipFill>
              <a:blip r:embed="rId11"/>
              <a:stretch>
                <a:fillRect/>
              </a:stretch>
            </p:blipFill>
            <p:spPr>
              <a:xfrm>
                <a:off x="998831" y="2372028"/>
                <a:ext cx="1135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A1CD18A3-B775-488A-AD1E-469BCB6CAE51}"/>
                  </a:ext>
                </a:extLst>
              </p14:cNvPr>
              <p14:cNvContentPartPr/>
              <p14:nvPr/>
            </p14:nvContentPartPr>
            <p14:xfrm>
              <a:off x="549191" y="3455988"/>
              <a:ext cx="360" cy="15840"/>
            </p14:xfrm>
          </p:contentPart>
        </mc:Choice>
        <mc:Fallback xmlns="">
          <p:pic>
            <p:nvPicPr>
              <p:cNvPr id="30" name="Ink 29">
                <a:extLst>
                  <a:ext uri="{FF2B5EF4-FFF2-40B4-BE49-F238E27FC236}">
                    <a16:creationId xmlns:a16="http://schemas.microsoft.com/office/drawing/2014/main" id="{A1CD18A3-B775-488A-AD1E-469BCB6CAE51}"/>
                  </a:ext>
                </a:extLst>
              </p:cNvPr>
              <p:cNvPicPr/>
              <p:nvPr/>
            </p:nvPicPr>
            <p:blipFill>
              <a:blip r:embed="rId13"/>
              <a:stretch>
                <a:fillRect/>
              </a:stretch>
            </p:blipFill>
            <p:spPr>
              <a:xfrm>
                <a:off x="539831" y="3446628"/>
                <a:ext cx="19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xmlns="" id="{88B84DB1-51A6-43EE-A11D-71028193C1A5}"/>
                  </a:ext>
                </a:extLst>
              </p14:cNvPr>
              <p14:cNvContentPartPr/>
              <p14:nvPr/>
            </p14:nvContentPartPr>
            <p14:xfrm>
              <a:off x="1093511" y="3341148"/>
              <a:ext cx="305640" cy="380880"/>
            </p14:xfrm>
          </p:contentPart>
        </mc:Choice>
        <mc:Fallback xmlns="">
          <p:pic>
            <p:nvPicPr>
              <p:cNvPr id="36" name="Ink 35">
                <a:extLst>
                  <a:ext uri="{FF2B5EF4-FFF2-40B4-BE49-F238E27FC236}">
                    <a16:creationId xmlns:a16="http://schemas.microsoft.com/office/drawing/2014/main" id="{88B84DB1-51A6-43EE-A11D-71028193C1A5}"/>
                  </a:ext>
                </a:extLst>
              </p:cNvPr>
              <p:cNvPicPr/>
              <p:nvPr/>
            </p:nvPicPr>
            <p:blipFill>
              <a:blip r:embed="rId15"/>
              <a:stretch>
                <a:fillRect/>
              </a:stretch>
            </p:blipFill>
            <p:spPr>
              <a:xfrm>
                <a:off x="1084151" y="3331788"/>
                <a:ext cx="3243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xmlns="" id="{69C0A149-424A-4662-9F33-1C5E99156854}"/>
                  </a:ext>
                </a:extLst>
              </p14:cNvPr>
              <p14:cNvContentPartPr/>
              <p14:nvPr/>
            </p14:nvContentPartPr>
            <p14:xfrm>
              <a:off x="653951" y="3566868"/>
              <a:ext cx="327600" cy="132840"/>
            </p14:xfrm>
          </p:contentPart>
        </mc:Choice>
        <mc:Fallback xmlns="">
          <p:pic>
            <p:nvPicPr>
              <p:cNvPr id="37" name="Ink 36">
                <a:extLst>
                  <a:ext uri="{FF2B5EF4-FFF2-40B4-BE49-F238E27FC236}">
                    <a16:creationId xmlns:a16="http://schemas.microsoft.com/office/drawing/2014/main" id="{69C0A149-424A-4662-9F33-1C5E99156854}"/>
                  </a:ext>
                </a:extLst>
              </p:cNvPr>
              <p:cNvPicPr/>
              <p:nvPr/>
            </p:nvPicPr>
            <p:blipFill>
              <a:blip r:embed="rId17"/>
              <a:stretch>
                <a:fillRect/>
              </a:stretch>
            </p:blipFill>
            <p:spPr>
              <a:xfrm>
                <a:off x="644591" y="3557508"/>
                <a:ext cx="346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xmlns="" id="{68B7C64E-890C-439B-B49F-F20F66F1A020}"/>
                  </a:ext>
                </a:extLst>
              </p14:cNvPr>
              <p14:cNvContentPartPr/>
              <p14:nvPr/>
            </p14:nvContentPartPr>
            <p14:xfrm>
              <a:off x="412391" y="3583788"/>
              <a:ext cx="137160" cy="122400"/>
            </p14:xfrm>
          </p:contentPart>
        </mc:Choice>
        <mc:Fallback xmlns="">
          <p:pic>
            <p:nvPicPr>
              <p:cNvPr id="38" name="Ink 37">
                <a:extLst>
                  <a:ext uri="{FF2B5EF4-FFF2-40B4-BE49-F238E27FC236}">
                    <a16:creationId xmlns:a16="http://schemas.microsoft.com/office/drawing/2014/main" id="{68B7C64E-890C-439B-B49F-F20F66F1A020}"/>
                  </a:ext>
                </a:extLst>
              </p:cNvPr>
              <p:cNvPicPr/>
              <p:nvPr/>
            </p:nvPicPr>
            <p:blipFill>
              <a:blip r:embed="rId19"/>
              <a:stretch>
                <a:fillRect/>
              </a:stretch>
            </p:blipFill>
            <p:spPr>
              <a:xfrm>
                <a:off x="403031" y="357442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xmlns="" id="{848DED32-2DB6-4BCD-BD13-426F717E2884}"/>
                  </a:ext>
                </a:extLst>
              </p14:cNvPr>
              <p14:cNvContentPartPr/>
              <p14:nvPr/>
            </p14:nvContentPartPr>
            <p14:xfrm>
              <a:off x="182711" y="3517548"/>
              <a:ext cx="142200" cy="323280"/>
            </p14:xfrm>
          </p:contentPart>
        </mc:Choice>
        <mc:Fallback xmlns="">
          <p:pic>
            <p:nvPicPr>
              <p:cNvPr id="39" name="Ink 38">
                <a:extLst>
                  <a:ext uri="{FF2B5EF4-FFF2-40B4-BE49-F238E27FC236}">
                    <a16:creationId xmlns:a16="http://schemas.microsoft.com/office/drawing/2014/main" id="{848DED32-2DB6-4BCD-BD13-426F717E2884}"/>
                  </a:ext>
                </a:extLst>
              </p:cNvPr>
              <p:cNvPicPr/>
              <p:nvPr/>
            </p:nvPicPr>
            <p:blipFill>
              <a:blip r:embed="rId21"/>
              <a:stretch>
                <a:fillRect/>
              </a:stretch>
            </p:blipFill>
            <p:spPr>
              <a:xfrm>
                <a:off x="173351" y="3508188"/>
                <a:ext cx="160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xmlns="" id="{74F90A6B-04BB-4F37-BF47-E2181225836D}"/>
                  </a:ext>
                </a:extLst>
              </p14:cNvPr>
              <p14:cNvContentPartPr/>
              <p14:nvPr/>
            </p14:nvContentPartPr>
            <p14:xfrm>
              <a:off x="568631" y="4372908"/>
              <a:ext cx="360" cy="8280"/>
            </p14:xfrm>
          </p:contentPart>
        </mc:Choice>
        <mc:Fallback xmlns="">
          <p:pic>
            <p:nvPicPr>
              <p:cNvPr id="44" name="Ink 43">
                <a:extLst>
                  <a:ext uri="{FF2B5EF4-FFF2-40B4-BE49-F238E27FC236}">
                    <a16:creationId xmlns:a16="http://schemas.microsoft.com/office/drawing/2014/main" id="{74F90A6B-04BB-4F37-BF47-E2181225836D}"/>
                  </a:ext>
                </a:extLst>
              </p:cNvPr>
              <p:cNvPicPr/>
              <p:nvPr/>
            </p:nvPicPr>
            <p:blipFill>
              <a:blip r:embed="rId23"/>
              <a:stretch>
                <a:fillRect/>
              </a:stretch>
            </p:blipFill>
            <p:spPr>
              <a:xfrm>
                <a:off x="559271" y="4363548"/>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xmlns="" id="{CB4B3F7D-8A1E-4331-A62D-98BF512E5894}"/>
                  </a:ext>
                </a:extLst>
              </p14:cNvPr>
              <p14:cNvContentPartPr/>
              <p14:nvPr/>
            </p14:nvContentPartPr>
            <p14:xfrm>
              <a:off x="1096031" y="4248708"/>
              <a:ext cx="305640" cy="432360"/>
            </p14:xfrm>
          </p:contentPart>
        </mc:Choice>
        <mc:Fallback xmlns="">
          <p:pic>
            <p:nvPicPr>
              <p:cNvPr id="50" name="Ink 49">
                <a:extLst>
                  <a:ext uri="{FF2B5EF4-FFF2-40B4-BE49-F238E27FC236}">
                    <a16:creationId xmlns:a16="http://schemas.microsoft.com/office/drawing/2014/main" id="{CB4B3F7D-8A1E-4331-A62D-98BF512E5894}"/>
                  </a:ext>
                </a:extLst>
              </p:cNvPr>
              <p:cNvPicPr/>
              <p:nvPr/>
            </p:nvPicPr>
            <p:blipFill>
              <a:blip r:embed="rId25"/>
              <a:stretch>
                <a:fillRect/>
              </a:stretch>
            </p:blipFill>
            <p:spPr>
              <a:xfrm>
                <a:off x="1086671" y="4239348"/>
                <a:ext cx="324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xmlns="" id="{3B2BC60C-E55F-4E9D-B00F-36C6594243BF}"/>
                  </a:ext>
                </a:extLst>
              </p14:cNvPr>
              <p14:cNvContentPartPr/>
              <p14:nvPr/>
            </p14:nvContentPartPr>
            <p14:xfrm>
              <a:off x="710111" y="4498188"/>
              <a:ext cx="261720" cy="150120"/>
            </p14:xfrm>
          </p:contentPart>
        </mc:Choice>
        <mc:Fallback xmlns="">
          <p:pic>
            <p:nvPicPr>
              <p:cNvPr id="51" name="Ink 50">
                <a:extLst>
                  <a:ext uri="{FF2B5EF4-FFF2-40B4-BE49-F238E27FC236}">
                    <a16:creationId xmlns:a16="http://schemas.microsoft.com/office/drawing/2014/main" id="{3B2BC60C-E55F-4E9D-B00F-36C6594243BF}"/>
                  </a:ext>
                </a:extLst>
              </p:cNvPr>
              <p:cNvPicPr/>
              <p:nvPr/>
            </p:nvPicPr>
            <p:blipFill>
              <a:blip r:embed="rId27"/>
              <a:stretch>
                <a:fillRect/>
              </a:stretch>
            </p:blipFill>
            <p:spPr>
              <a:xfrm>
                <a:off x="700751" y="4488828"/>
                <a:ext cx="280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xmlns="" id="{4474B8EE-B38A-4F3C-BE31-D36AC3DEC8B4}"/>
                  </a:ext>
                </a:extLst>
              </p14:cNvPr>
              <p14:cNvContentPartPr/>
              <p14:nvPr/>
            </p14:nvContentPartPr>
            <p14:xfrm>
              <a:off x="441551" y="4491348"/>
              <a:ext cx="126720" cy="137520"/>
            </p14:xfrm>
          </p:contentPart>
        </mc:Choice>
        <mc:Fallback xmlns="">
          <p:pic>
            <p:nvPicPr>
              <p:cNvPr id="52" name="Ink 51">
                <a:extLst>
                  <a:ext uri="{FF2B5EF4-FFF2-40B4-BE49-F238E27FC236}">
                    <a16:creationId xmlns:a16="http://schemas.microsoft.com/office/drawing/2014/main" id="{4474B8EE-B38A-4F3C-BE31-D36AC3DEC8B4}"/>
                  </a:ext>
                </a:extLst>
              </p:cNvPr>
              <p:cNvPicPr/>
              <p:nvPr/>
            </p:nvPicPr>
            <p:blipFill>
              <a:blip r:embed="rId29"/>
              <a:stretch>
                <a:fillRect/>
              </a:stretch>
            </p:blipFill>
            <p:spPr>
              <a:xfrm>
                <a:off x="432191" y="4481988"/>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xmlns="" id="{2B393EA9-6DD3-4845-B380-4D504F9B5455}"/>
                  </a:ext>
                </a:extLst>
              </p14:cNvPr>
              <p14:cNvContentPartPr/>
              <p14:nvPr/>
            </p14:nvContentPartPr>
            <p14:xfrm>
              <a:off x="156431" y="4438428"/>
              <a:ext cx="167040" cy="309600"/>
            </p14:xfrm>
          </p:contentPart>
        </mc:Choice>
        <mc:Fallback xmlns="">
          <p:pic>
            <p:nvPicPr>
              <p:cNvPr id="53" name="Ink 52">
                <a:extLst>
                  <a:ext uri="{FF2B5EF4-FFF2-40B4-BE49-F238E27FC236}">
                    <a16:creationId xmlns:a16="http://schemas.microsoft.com/office/drawing/2014/main" id="{2B393EA9-6DD3-4845-B380-4D504F9B5455}"/>
                  </a:ext>
                </a:extLst>
              </p:cNvPr>
              <p:cNvPicPr/>
              <p:nvPr/>
            </p:nvPicPr>
            <p:blipFill>
              <a:blip r:embed="rId31"/>
              <a:stretch>
                <a:fillRect/>
              </a:stretch>
            </p:blipFill>
            <p:spPr>
              <a:xfrm>
                <a:off x="147071" y="4429068"/>
                <a:ext cx="185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xmlns="" id="{FE70046F-3B37-44B5-8298-C144C3670D7D}"/>
                  </a:ext>
                </a:extLst>
              </p14:cNvPr>
              <p14:cNvContentPartPr/>
              <p14:nvPr/>
            </p14:nvContentPartPr>
            <p14:xfrm>
              <a:off x="8081111" y="651228"/>
              <a:ext cx="139680" cy="128520"/>
            </p14:xfrm>
          </p:contentPart>
        </mc:Choice>
        <mc:Fallback xmlns="">
          <p:pic>
            <p:nvPicPr>
              <p:cNvPr id="64" name="Ink 63">
                <a:extLst>
                  <a:ext uri="{FF2B5EF4-FFF2-40B4-BE49-F238E27FC236}">
                    <a16:creationId xmlns:a16="http://schemas.microsoft.com/office/drawing/2014/main" id="{FE70046F-3B37-44B5-8298-C144C3670D7D}"/>
                  </a:ext>
                </a:extLst>
              </p:cNvPr>
              <p:cNvPicPr/>
              <p:nvPr/>
            </p:nvPicPr>
            <p:blipFill>
              <a:blip r:embed="rId33"/>
              <a:stretch>
                <a:fillRect/>
              </a:stretch>
            </p:blipFill>
            <p:spPr>
              <a:xfrm>
                <a:off x="8071751" y="641868"/>
                <a:ext cx="15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2B627226-5D7A-42A2-A905-58CAF98D004D}"/>
                  </a:ext>
                </a:extLst>
              </p14:cNvPr>
              <p14:cNvContentPartPr/>
              <p14:nvPr/>
            </p14:nvContentPartPr>
            <p14:xfrm>
              <a:off x="8346791" y="644748"/>
              <a:ext cx="59400" cy="100440"/>
            </p14:xfrm>
          </p:contentPart>
        </mc:Choice>
        <mc:Fallback xmlns="">
          <p:pic>
            <p:nvPicPr>
              <p:cNvPr id="65" name="Ink 64">
                <a:extLst>
                  <a:ext uri="{FF2B5EF4-FFF2-40B4-BE49-F238E27FC236}">
                    <a16:creationId xmlns:a16="http://schemas.microsoft.com/office/drawing/2014/main" id="{2B627226-5D7A-42A2-A905-58CAF98D004D}"/>
                  </a:ext>
                </a:extLst>
              </p:cNvPr>
              <p:cNvPicPr/>
              <p:nvPr/>
            </p:nvPicPr>
            <p:blipFill>
              <a:blip r:embed="rId35"/>
              <a:stretch>
                <a:fillRect/>
              </a:stretch>
            </p:blipFill>
            <p:spPr>
              <a:xfrm>
                <a:off x="8337431" y="635388"/>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xmlns="" id="{018C8D24-691E-48FA-83B0-45067795B038}"/>
                  </a:ext>
                </a:extLst>
              </p14:cNvPr>
              <p14:cNvContentPartPr/>
              <p14:nvPr/>
            </p14:nvContentPartPr>
            <p14:xfrm>
              <a:off x="8484311" y="674988"/>
              <a:ext cx="66240" cy="73440"/>
            </p14:xfrm>
          </p:contentPart>
        </mc:Choice>
        <mc:Fallback xmlns="">
          <p:pic>
            <p:nvPicPr>
              <p:cNvPr id="66" name="Ink 65">
                <a:extLst>
                  <a:ext uri="{FF2B5EF4-FFF2-40B4-BE49-F238E27FC236}">
                    <a16:creationId xmlns:a16="http://schemas.microsoft.com/office/drawing/2014/main" id="{018C8D24-691E-48FA-83B0-45067795B038}"/>
                  </a:ext>
                </a:extLst>
              </p:cNvPr>
              <p:cNvPicPr/>
              <p:nvPr/>
            </p:nvPicPr>
            <p:blipFill>
              <a:blip r:embed="rId37"/>
              <a:stretch>
                <a:fillRect/>
              </a:stretch>
            </p:blipFill>
            <p:spPr>
              <a:xfrm>
                <a:off x="8474951" y="665628"/>
                <a:ext cx="84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xmlns="" id="{1BCA2995-2F46-42E7-9AF9-DF1F4597E469}"/>
                  </a:ext>
                </a:extLst>
              </p14:cNvPr>
              <p14:cNvContentPartPr/>
              <p14:nvPr/>
            </p14:nvContentPartPr>
            <p14:xfrm>
              <a:off x="8667191" y="688308"/>
              <a:ext cx="108000" cy="65880"/>
            </p14:xfrm>
          </p:contentPart>
        </mc:Choice>
        <mc:Fallback xmlns="">
          <p:pic>
            <p:nvPicPr>
              <p:cNvPr id="67" name="Ink 66">
                <a:extLst>
                  <a:ext uri="{FF2B5EF4-FFF2-40B4-BE49-F238E27FC236}">
                    <a16:creationId xmlns:a16="http://schemas.microsoft.com/office/drawing/2014/main" id="{1BCA2995-2F46-42E7-9AF9-DF1F4597E469}"/>
                  </a:ext>
                </a:extLst>
              </p:cNvPr>
              <p:cNvPicPr/>
              <p:nvPr/>
            </p:nvPicPr>
            <p:blipFill>
              <a:blip r:embed="rId39"/>
              <a:stretch>
                <a:fillRect/>
              </a:stretch>
            </p:blipFill>
            <p:spPr>
              <a:xfrm>
                <a:off x="8657831" y="678948"/>
                <a:ext cx="12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1" name="Ink 70">
                <a:extLst>
                  <a:ext uri="{FF2B5EF4-FFF2-40B4-BE49-F238E27FC236}">
                    <a16:creationId xmlns:a16="http://schemas.microsoft.com/office/drawing/2014/main" xmlns="" id="{212BD0E5-EA79-430A-B3E5-3606A70E64D9}"/>
                  </a:ext>
                </a:extLst>
              </p14:cNvPr>
              <p14:cNvContentPartPr/>
              <p14:nvPr/>
            </p14:nvContentPartPr>
            <p14:xfrm>
              <a:off x="8879591" y="625308"/>
              <a:ext cx="539280" cy="445320"/>
            </p14:xfrm>
          </p:contentPart>
        </mc:Choice>
        <mc:Fallback xmlns="">
          <p:pic>
            <p:nvPicPr>
              <p:cNvPr id="71" name="Ink 70">
                <a:extLst>
                  <a:ext uri="{FF2B5EF4-FFF2-40B4-BE49-F238E27FC236}">
                    <a16:creationId xmlns:a16="http://schemas.microsoft.com/office/drawing/2014/main" id="{212BD0E5-EA79-430A-B3E5-3606A70E64D9}"/>
                  </a:ext>
                </a:extLst>
              </p:cNvPr>
              <p:cNvPicPr/>
              <p:nvPr/>
            </p:nvPicPr>
            <p:blipFill>
              <a:blip r:embed="rId41"/>
              <a:stretch>
                <a:fillRect/>
              </a:stretch>
            </p:blipFill>
            <p:spPr>
              <a:xfrm>
                <a:off x="8870231" y="615948"/>
                <a:ext cx="55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a16="http://schemas.microsoft.com/office/drawing/2014/main" xmlns="" id="{A9D567A2-BBF9-4A01-A330-985C72790031}"/>
                  </a:ext>
                </a:extLst>
              </p14:cNvPr>
              <p14:cNvContentPartPr/>
              <p14:nvPr/>
            </p14:nvContentPartPr>
            <p14:xfrm>
              <a:off x="7678271" y="371148"/>
              <a:ext cx="259200" cy="399960"/>
            </p14:xfrm>
          </p:contentPart>
        </mc:Choice>
        <mc:Fallback xmlns="">
          <p:pic>
            <p:nvPicPr>
              <p:cNvPr id="72" name="Ink 71">
                <a:extLst>
                  <a:ext uri="{FF2B5EF4-FFF2-40B4-BE49-F238E27FC236}">
                    <a16:creationId xmlns:a16="http://schemas.microsoft.com/office/drawing/2014/main" id="{A9D567A2-BBF9-4A01-A330-985C72790031}"/>
                  </a:ext>
                </a:extLst>
              </p:cNvPr>
              <p:cNvPicPr/>
              <p:nvPr/>
            </p:nvPicPr>
            <p:blipFill>
              <a:blip r:embed="rId43"/>
              <a:stretch>
                <a:fillRect/>
              </a:stretch>
            </p:blipFill>
            <p:spPr>
              <a:xfrm>
                <a:off x="7668911" y="361788"/>
                <a:ext cx="277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a16="http://schemas.microsoft.com/office/drawing/2014/main" xmlns="" id="{0724FCAF-9F53-4CB0-B0FA-93B43DDF645E}"/>
                  </a:ext>
                </a:extLst>
              </p14:cNvPr>
              <p14:cNvContentPartPr/>
              <p14:nvPr/>
            </p14:nvContentPartPr>
            <p14:xfrm>
              <a:off x="9541631" y="688308"/>
              <a:ext cx="124920" cy="163800"/>
            </p14:xfrm>
          </p:contentPart>
        </mc:Choice>
        <mc:Fallback xmlns="">
          <p:pic>
            <p:nvPicPr>
              <p:cNvPr id="73" name="Ink 72">
                <a:extLst>
                  <a:ext uri="{FF2B5EF4-FFF2-40B4-BE49-F238E27FC236}">
                    <a16:creationId xmlns:a16="http://schemas.microsoft.com/office/drawing/2014/main" id="{0724FCAF-9F53-4CB0-B0FA-93B43DDF645E}"/>
                  </a:ext>
                </a:extLst>
              </p:cNvPr>
              <p:cNvPicPr/>
              <p:nvPr/>
            </p:nvPicPr>
            <p:blipFill>
              <a:blip r:embed="rId45"/>
              <a:stretch>
                <a:fillRect/>
              </a:stretch>
            </p:blipFill>
            <p:spPr>
              <a:xfrm>
                <a:off x="9532271" y="678948"/>
                <a:ext cx="143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xmlns="" id="{8107832D-BF9A-4799-AD89-426BD7329265}"/>
                  </a:ext>
                </a:extLst>
              </p14:cNvPr>
              <p14:cNvContentPartPr/>
              <p14:nvPr/>
            </p14:nvContentPartPr>
            <p14:xfrm>
              <a:off x="10594271" y="593628"/>
              <a:ext cx="100440" cy="161280"/>
            </p14:xfrm>
          </p:contentPart>
        </mc:Choice>
        <mc:Fallback xmlns="">
          <p:pic>
            <p:nvPicPr>
              <p:cNvPr id="76" name="Ink 75">
                <a:extLst>
                  <a:ext uri="{FF2B5EF4-FFF2-40B4-BE49-F238E27FC236}">
                    <a16:creationId xmlns:a16="http://schemas.microsoft.com/office/drawing/2014/main" id="{8107832D-BF9A-4799-AD89-426BD7329265}"/>
                  </a:ext>
                </a:extLst>
              </p:cNvPr>
              <p:cNvPicPr/>
              <p:nvPr/>
            </p:nvPicPr>
            <p:blipFill>
              <a:blip r:embed="rId47"/>
              <a:stretch>
                <a:fillRect/>
              </a:stretch>
            </p:blipFill>
            <p:spPr>
              <a:xfrm>
                <a:off x="10584911" y="584268"/>
                <a:ext cx="119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xmlns="" id="{807242D2-0282-4368-8C0F-1840D619B752}"/>
                  </a:ext>
                </a:extLst>
              </p14:cNvPr>
              <p14:cNvContentPartPr/>
              <p14:nvPr/>
            </p14:nvContentPartPr>
            <p14:xfrm>
              <a:off x="10799471" y="547188"/>
              <a:ext cx="83520" cy="254160"/>
            </p14:xfrm>
          </p:contentPart>
        </mc:Choice>
        <mc:Fallback xmlns="">
          <p:pic>
            <p:nvPicPr>
              <p:cNvPr id="77" name="Ink 76">
                <a:extLst>
                  <a:ext uri="{FF2B5EF4-FFF2-40B4-BE49-F238E27FC236}">
                    <a16:creationId xmlns:a16="http://schemas.microsoft.com/office/drawing/2014/main" id="{807242D2-0282-4368-8C0F-1840D619B752}"/>
                  </a:ext>
                </a:extLst>
              </p:cNvPr>
              <p:cNvPicPr/>
              <p:nvPr/>
            </p:nvPicPr>
            <p:blipFill>
              <a:blip r:embed="rId49"/>
              <a:stretch>
                <a:fillRect/>
              </a:stretch>
            </p:blipFill>
            <p:spPr>
              <a:xfrm>
                <a:off x="10790111" y="537828"/>
                <a:ext cx="102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a16="http://schemas.microsoft.com/office/drawing/2014/main" xmlns="" id="{111F6BA0-8FF1-47F8-9570-D749EA04975C}"/>
                  </a:ext>
                </a:extLst>
              </p14:cNvPr>
              <p14:cNvContentPartPr/>
              <p14:nvPr/>
            </p14:nvContentPartPr>
            <p14:xfrm>
              <a:off x="11197631" y="566628"/>
              <a:ext cx="146880" cy="349920"/>
            </p14:xfrm>
          </p:contentPart>
        </mc:Choice>
        <mc:Fallback xmlns="">
          <p:pic>
            <p:nvPicPr>
              <p:cNvPr id="80" name="Ink 79">
                <a:extLst>
                  <a:ext uri="{FF2B5EF4-FFF2-40B4-BE49-F238E27FC236}">
                    <a16:creationId xmlns:a16="http://schemas.microsoft.com/office/drawing/2014/main" id="{111F6BA0-8FF1-47F8-9570-D749EA04975C}"/>
                  </a:ext>
                </a:extLst>
              </p:cNvPr>
              <p:cNvPicPr/>
              <p:nvPr/>
            </p:nvPicPr>
            <p:blipFill>
              <a:blip r:embed="rId51"/>
              <a:stretch>
                <a:fillRect/>
              </a:stretch>
            </p:blipFill>
            <p:spPr>
              <a:xfrm>
                <a:off x="11188271" y="557268"/>
                <a:ext cx="165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xmlns="" id="{B93D8D0C-578C-436D-BB45-F2159D981C2B}"/>
                  </a:ext>
                </a:extLst>
              </p14:cNvPr>
              <p14:cNvContentPartPr/>
              <p14:nvPr/>
            </p14:nvContentPartPr>
            <p14:xfrm>
              <a:off x="11026631" y="293028"/>
              <a:ext cx="81000" cy="453960"/>
            </p14:xfrm>
          </p:contentPart>
        </mc:Choice>
        <mc:Fallback xmlns="">
          <p:pic>
            <p:nvPicPr>
              <p:cNvPr id="81" name="Ink 80">
                <a:extLst>
                  <a:ext uri="{FF2B5EF4-FFF2-40B4-BE49-F238E27FC236}">
                    <a16:creationId xmlns:a16="http://schemas.microsoft.com/office/drawing/2014/main" id="{B93D8D0C-578C-436D-BB45-F2159D981C2B}"/>
                  </a:ext>
                </a:extLst>
              </p:cNvPr>
              <p:cNvPicPr/>
              <p:nvPr/>
            </p:nvPicPr>
            <p:blipFill>
              <a:blip r:embed="rId53"/>
              <a:stretch>
                <a:fillRect/>
              </a:stretch>
            </p:blipFill>
            <p:spPr>
              <a:xfrm>
                <a:off x="11017271" y="283668"/>
                <a:ext cx="997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a16="http://schemas.microsoft.com/office/drawing/2014/main" xmlns="" id="{57BF3814-C9C2-401A-BA23-14139EE4BD96}"/>
                  </a:ext>
                </a:extLst>
              </p14:cNvPr>
              <p14:cNvContentPartPr/>
              <p14:nvPr/>
            </p14:nvContentPartPr>
            <p14:xfrm>
              <a:off x="10330391" y="201948"/>
              <a:ext cx="144360" cy="575640"/>
            </p14:xfrm>
          </p:contentPart>
        </mc:Choice>
        <mc:Fallback xmlns="">
          <p:pic>
            <p:nvPicPr>
              <p:cNvPr id="82" name="Ink 81">
                <a:extLst>
                  <a:ext uri="{FF2B5EF4-FFF2-40B4-BE49-F238E27FC236}">
                    <a16:creationId xmlns:a16="http://schemas.microsoft.com/office/drawing/2014/main" id="{57BF3814-C9C2-401A-BA23-14139EE4BD96}"/>
                  </a:ext>
                </a:extLst>
              </p:cNvPr>
              <p:cNvPicPr/>
              <p:nvPr/>
            </p:nvPicPr>
            <p:blipFill>
              <a:blip r:embed="rId55"/>
              <a:stretch>
                <a:fillRect/>
              </a:stretch>
            </p:blipFill>
            <p:spPr>
              <a:xfrm>
                <a:off x="10321031" y="192588"/>
                <a:ext cx="1630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xmlns="" id="{AF6FD3B9-BDB0-420A-81D5-3C4794A13E6B}"/>
                  </a:ext>
                </a:extLst>
              </p14:cNvPr>
              <p14:cNvContentPartPr/>
              <p14:nvPr/>
            </p14:nvContentPartPr>
            <p14:xfrm>
              <a:off x="8618591" y="1337388"/>
              <a:ext cx="139320" cy="135000"/>
            </p14:xfrm>
          </p:contentPart>
        </mc:Choice>
        <mc:Fallback xmlns="">
          <p:pic>
            <p:nvPicPr>
              <p:cNvPr id="85" name="Ink 84">
                <a:extLst>
                  <a:ext uri="{FF2B5EF4-FFF2-40B4-BE49-F238E27FC236}">
                    <a16:creationId xmlns:a16="http://schemas.microsoft.com/office/drawing/2014/main" id="{AF6FD3B9-BDB0-420A-81D5-3C4794A13E6B}"/>
                  </a:ext>
                </a:extLst>
              </p:cNvPr>
              <p:cNvPicPr/>
              <p:nvPr/>
            </p:nvPicPr>
            <p:blipFill>
              <a:blip r:embed="rId57"/>
              <a:stretch>
                <a:fillRect/>
              </a:stretch>
            </p:blipFill>
            <p:spPr>
              <a:xfrm>
                <a:off x="8609231" y="1328028"/>
                <a:ext cx="158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a16="http://schemas.microsoft.com/office/drawing/2014/main" xmlns="" id="{68D23D5D-4C8A-4013-96E8-16F1A16FD71E}"/>
                  </a:ext>
                </a:extLst>
              </p14:cNvPr>
              <p14:cNvContentPartPr/>
              <p14:nvPr/>
            </p14:nvContentPartPr>
            <p14:xfrm>
              <a:off x="8845391" y="1295988"/>
              <a:ext cx="81000" cy="248040"/>
            </p14:xfrm>
          </p:contentPart>
        </mc:Choice>
        <mc:Fallback xmlns="">
          <p:pic>
            <p:nvPicPr>
              <p:cNvPr id="86" name="Ink 85">
                <a:extLst>
                  <a:ext uri="{FF2B5EF4-FFF2-40B4-BE49-F238E27FC236}">
                    <a16:creationId xmlns:a16="http://schemas.microsoft.com/office/drawing/2014/main" id="{68D23D5D-4C8A-4013-96E8-16F1A16FD71E}"/>
                  </a:ext>
                </a:extLst>
              </p:cNvPr>
              <p:cNvPicPr/>
              <p:nvPr/>
            </p:nvPicPr>
            <p:blipFill>
              <a:blip r:embed="rId59"/>
              <a:stretch>
                <a:fillRect/>
              </a:stretch>
            </p:blipFill>
            <p:spPr>
              <a:xfrm>
                <a:off x="8836031" y="1286628"/>
                <a:ext cx="99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a16="http://schemas.microsoft.com/office/drawing/2014/main" xmlns="" id="{F69EC669-2600-4CB4-BA92-C6B5FF10DD3F}"/>
                  </a:ext>
                </a:extLst>
              </p14:cNvPr>
              <p14:cNvContentPartPr/>
              <p14:nvPr/>
            </p14:nvContentPartPr>
            <p14:xfrm>
              <a:off x="9018911" y="1385628"/>
              <a:ext cx="164160" cy="88920"/>
            </p14:xfrm>
          </p:contentPart>
        </mc:Choice>
        <mc:Fallback xmlns="">
          <p:pic>
            <p:nvPicPr>
              <p:cNvPr id="87" name="Ink 86">
                <a:extLst>
                  <a:ext uri="{FF2B5EF4-FFF2-40B4-BE49-F238E27FC236}">
                    <a16:creationId xmlns:a16="http://schemas.microsoft.com/office/drawing/2014/main" id="{F69EC669-2600-4CB4-BA92-C6B5FF10DD3F}"/>
                  </a:ext>
                </a:extLst>
              </p:cNvPr>
              <p:cNvPicPr/>
              <p:nvPr/>
            </p:nvPicPr>
            <p:blipFill>
              <a:blip r:embed="rId61"/>
              <a:stretch>
                <a:fillRect/>
              </a:stretch>
            </p:blipFill>
            <p:spPr>
              <a:xfrm>
                <a:off x="9009551" y="1376268"/>
                <a:ext cx="182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a16="http://schemas.microsoft.com/office/drawing/2014/main" xmlns="" id="{1D00F046-C3AD-483C-BC01-A8D6C8D7A54E}"/>
                  </a:ext>
                </a:extLst>
              </p14:cNvPr>
              <p14:cNvContentPartPr/>
              <p14:nvPr/>
            </p14:nvContentPartPr>
            <p14:xfrm>
              <a:off x="7778351" y="966228"/>
              <a:ext cx="327600" cy="538560"/>
            </p14:xfrm>
          </p:contentPart>
        </mc:Choice>
        <mc:Fallback xmlns="">
          <p:pic>
            <p:nvPicPr>
              <p:cNvPr id="88" name="Ink 87">
                <a:extLst>
                  <a:ext uri="{FF2B5EF4-FFF2-40B4-BE49-F238E27FC236}">
                    <a16:creationId xmlns:a16="http://schemas.microsoft.com/office/drawing/2014/main" id="{1D00F046-C3AD-483C-BC01-A8D6C8D7A54E}"/>
                  </a:ext>
                </a:extLst>
              </p:cNvPr>
              <p:cNvPicPr/>
              <p:nvPr/>
            </p:nvPicPr>
            <p:blipFill>
              <a:blip r:embed="rId63"/>
              <a:stretch>
                <a:fillRect/>
              </a:stretch>
            </p:blipFill>
            <p:spPr>
              <a:xfrm>
                <a:off x="7768991" y="956868"/>
                <a:ext cx="346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a16="http://schemas.microsoft.com/office/drawing/2014/main" xmlns="" id="{798F79D5-6E59-4681-B992-58F0ED8C0652}"/>
                  </a:ext>
                </a:extLst>
              </p14:cNvPr>
              <p14:cNvContentPartPr/>
              <p14:nvPr/>
            </p14:nvContentPartPr>
            <p14:xfrm>
              <a:off x="10418231" y="1379508"/>
              <a:ext cx="117720" cy="164160"/>
            </p14:xfrm>
          </p:contentPart>
        </mc:Choice>
        <mc:Fallback xmlns="">
          <p:pic>
            <p:nvPicPr>
              <p:cNvPr id="94" name="Ink 93">
                <a:extLst>
                  <a:ext uri="{FF2B5EF4-FFF2-40B4-BE49-F238E27FC236}">
                    <a16:creationId xmlns:a16="http://schemas.microsoft.com/office/drawing/2014/main" id="{798F79D5-6E59-4681-B992-58F0ED8C0652}"/>
                  </a:ext>
                </a:extLst>
              </p:cNvPr>
              <p:cNvPicPr/>
              <p:nvPr/>
            </p:nvPicPr>
            <p:blipFill>
              <a:blip r:embed="rId65"/>
              <a:stretch>
                <a:fillRect/>
              </a:stretch>
            </p:blipFill>
            <p:spPr>
              <a:xfrm>
                <a:off x="10408871" y="1370148"/>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xmlns="" id="{332DC42F-0A18-4A11-9A54-F6244C5DB5E7}"/>
                  </a:ext>
                </a:extLst>
              </p14:cNvPr>
              <p14:cNvContentPartPr/>
              <p14:nvPr/>
            </p14:nvContentPartPr>
            <p14:xfrm>
              <a:off x="9731351" y="1150908"/>
              <a:ext cx="596520" cy="605880"/>
            </p14:xfrm>
          </p:contentPart>
        </mc:Choice>
        <mc:Fallback xmlns="">
          <p:pic>
            <p:nvPicPr>
              <p:cNvPr id="95" name="Ink 94">
                <a:extLst>
                  <a:ext uri="{FF2B5EF4-FFF2-40B4-BE49-F238E27FC236}">
                    <a16:creationId xmlns:a16="http://schemas.microsoft.com/office/drawing/2014/main" id="{332DC42F-0A18-4A11-9A54-F6244C5DB5E7}"/>
                  </a:ext>
                </a:extLst>
              </p:cNvPr>
              <p:cNvPicPr/>
              <p:nvPr/>
            </p:nvPicPr>
            <p:blipFill>
              <a:blip r:embed="rId67"/>
              <a:stretch>
                <a:fillRect/>
              </a:stretch>
            </p:blipFill>
            <p:spPr>
              <a:xfrm>
                <a:off x="9721991" y="1141548"/>
                <a:ext cx="61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xmlns="" id="{E8513635-1C5B-4CE3-A6E0-7292725485DE}"/>
                  </a:ext>
                </a:extLst>
              </p14:cNvPr>
              <p14:cNvContentPartPr/>
              <p14:nvPr/>
            </p14:nvContentPartPr>
            <p14:xfrm>
              <a:off x="10742591" y="1214628"/>
              <a:ext cx="147600" cy="252360"/>
            </p14:xfrm>
          </p:contentPart>
        </mc:Choice>
        <mc:Fallback xmlns="">
          <p:pic>
            <p:nvPicPr>
              <p:cNvPr id="96" name="Ink 95">
                <a:extLst>
                  <a:ext uri="{FF2B5EF4-FFF2-40B4-BE49-F238E27FC236}">
                    <a16:creationId xmlns:a16="http://schemas.microsoft.com/office/drawing/2014/main" id="{E8513635-1C5B-4CE3-A6E0-7292725485DE}"/>
                  </a:ext>
                </a:extLst>
              </p:cNvPr>
              <p:cNvPicPr/>
              <p:nvPr/>
            </p:nvPicPr>
            <p:blipFill>
              <a:blip r:embed="rId69"/>
              <a:stretch>
                <a:fillRect/>
              </a:stretch>
            </p:blipFill>
            <p:spPr>
              <a:xfrm>
                <a:off x="10733231" y="1205268"/>
                <a:ext cx="16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xmlns="" id="{52E3C6F4-CCEE-401D-9152-3366CCA8087D}"/>
                  </a:ext>
                </a:extLst>
              </p14:cNvPr>
              <p14:cNvContentPartPr/>
              <p14:nvPr/>
            </p14:nvContentPartPr>
            <p14:xfrm>
              <a:off x="11392751" y="1393548"/>
              <a:ext cx="66600" cy="144000"/>
            </p14:xfrm>
          </p:contentPart>
        </mc:Choice>
        <mc:Fallback xmlns="">
          <p:pic>
            <p:nvPicPr>
              <p:cNvPr id="100" name="Ink 99">
                <a:extLst>
                  <a:ext uri="{FF2B5EF4-FFF2-40B4-BE49-F238E27FC236}">
                    <a16:creationId xmlns:a16="http://schemas.microsoft.com/office/drawing/2014/main" id="{52E3C6F4-CCEE-401D-9152-3366CCA8087D}"/>
                  </a:ext>
                </a:extLst>
              </p:cNvPr>
              <p:cNvPicPr/>
              <p:nvPr/>
            </p:nvPicPr>
            <p:blipFill>
              <a:blip r:embed="rId71"/>
              <a:stretch>
                <a:fillRect/>
              </a:stretch>
            </p:blipFill>
            <p:spPr>
              <a:xfrm>
                <a:off x="11383391" y="1384188"/>
                <a:ext cx="8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xmlns="" id="{6A0A6F4D-10BA-4CD7-8DFA-EF3176918266}"/>
                  </a:ext>
                </a:extLst>
              </p14:cNvPr>
              <p14:cNvContentPartPr/>
              <p14:nvPr/>
            </p14:nvContentPartPr>
            <p14:xfrm>
              <a:off x="11582471" y="1429548"/>
              <a:ext cx="81720" cy="141480"/>
            </p14:xfrm>
          </p:contentPart>
        </mc:Choice>
        <mc:Fallback xmlns="">
          <p:pic>
            <p:nvPicPr>
              <p:cNvPr id="101" name="Ink 100">
                <a:extLst>
                  <a:ext uri="{FF2B5EF4-FFF2-40B4-BE49-F238E27FC236}">
                    <a16:creationId xmlns:a16="http://schemas.microsoft.com/office/drawing/2014/main" id="{6A0A6F4D-10BA-4CD7-8DFA-EF3176918266}"/>
                  </a:ext>
                </a:extLst>
              </p:cNvPr>
              <p:cNvPicPr/>
              <p:nvPr/>
            </p:nvPicPr>
            <p:blipFill>
              <a:blip r:embed="rId73"/>
              <a:stretch>
                <a:fillRect/>
              </a:stretch>
            </p:blipFill>
            <p:spPr>
              <a:xfrm>
                <a:off x="11573111" y="1420188"/>
                <a:ext cx="1004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xmlns="" id="{B1ED2A6E-87CF-4CE5-8907-C78492D69B73}"/>
                  </a:ext>
                </a:extLst>
              </p14:cNvPr>
              <p14:cNvContentPartPr/>
              <p14:nvPr/>
            </p14:nvContentPartPr>
            <p14:xfrm>
              <a:off x="11764271" y="1128228"/>
              <a:ext cx="112680" cy="428760"/>
            </p14:xfrm>
          </p:contentPart>
        </mc:Choice>
        <mc:Fallback xmlns="">
          <p:pic>
            <p:nvPicPr>
              <p:cNvPr id="104" name="Ink 103">
                <a:extLst>
                  <a:ext uri="{FF2B5EF4-FFF2-40B4-BE49-F238E27FC236}">
                    <a16:creationId xmlns:a16="http://schemas.microsoft.com/office/drawing/2014/main" id="{B1ED2A6E-87CF-4CE5-8907-C78492D69B73}"/>
                  </a:ext>
                </a:extLst>
              </p:cNvPr>
              <p:cNvPicPr/>
              <p:nvPr/>
            </p:nvPicPr>
            <p:blipFill>
              <a:blip r:embed="rId75"/>
              <a:stretch>
                <a:fillRect/>
              </a:stretch>
            </p:blipFill>
            <p:spPr>
              <a:xfrm>
                <a:off x="11754911" y="1118868"/>
                <a:ext cx="131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xmlns="" id="{11FAE94B-5AE3-4C85-9D43-539670421A1F}"/>
                  </a:ext>
                </a:extLst>
              </p14:cNvPr>
              <p14:cNvContentPartPr/>
              <p14:nvPr/>
            </p14:nvContentPartPr>
            <p14:xfrm>
              <a:off x="11045711" y="1107348"/>
              <a:ext cx="243720" cy="583200"/>
            </p14:xfrm>
          </p:contentPart>
        </mc:Choice>
        <mc:Fallback xmlns="">
          <p:pic>
            <p:nvPicPr>
              <p:cNvPr id="105" name="Ink 104">
                <a:extLst>
                  <a:ext uri="{FF2B5EF4-FFF2-40B4-BE49-F238E27FC236}">
                    <a16:creationId xmlns:a16="http://schemas.microsoft.com/office/drawing/2014/main" id="{11FAE94B-5AE3-4C85-9D43-539670421A1F}"/>
                  </a:ext>
                </a:extLst>
              </p:cNvPr>
              <p:cNvPicPr/>
              <p:nvPr/>
            </p:nvPicPr>
            <p:blipFill>
              <a:blip r:embed="rId77"/>
              <a:stretch>
                <a:fillRect/>
              </a:stretch>
            </p:blipFill>
            <p:spPr>
              <a:xfrm>
                <a:off x="11036351" y="1097988"/>
                <a:ext cx="262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a16="http://schemas.microsoft.com/office/drawing/2014/main" xmlns="" id="{BC782B6D-4AE2-4B43-8C9E-6834A64B8858}"/>
                  </a:ext>
                </a:extLst>
              </p14:cNvPr>
              <p14:cNvContentPartPr/>
              <p14:nvPr/>
            </p14:nvContentPartPr>
            <p14:xfrm>
              <a:off x="9091991" y="2105628"/>
              <a:ext cx="74160" cy="103680"/>
            </p14:xfrm>
          </p:contentPart>
        </mc:Choice>
        <mc:Fallback xmlns="">
          <p:pic>
            <p:nvPicPr>
              <p:cNvPr id="111" name="Ink 110">
                <a:extLst>
                  <a:ext uri="{FF2B5EF4-FFF2-40B4-BE49-F238E27FC236}">
                    <a16:creationId xmlns:a16="http://schemas.microsoft.com/office/drawing/2014/main" id="{BC782B6D-4AE2-4B43-8C9E-6834A64B8858}"/>
                  </a:ext>
                </a:extLst>
              </p:cNvPr>
              <p:cNvPicPr/>
              <p:nvPr/>
            </p:nvPicPr>
            <p:blipFill>
              <a:blip r:embed="rId79"/>
              <a:stretch>
                <a:fillRect/>
              </a:stretch>
            </p:blipFill>
            <p:spPr>
              <a:xfrm>
                <a:off x="9082631" y="2096268"/>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Ink 111">
                <a:extLst>
                  <a:ext uri="{FF2B5EF4-FFF2-40B4-BE49-F238E27FC236}">
                    <a16:creationId xmlns:a16="http://schemas.microsoft.com/office/drawing/2014/main" xmlns="" id="{A87E3E7E-077E-4E0B-B50A-CD0ED8DEFDFF}"/>
                  </a:ext>
                </a:extLst>
              </p14:cNvPr>
              <p14:cNvContentPartPr/>
              <p14:nvPr/>
            </p14:nvContentPartPr>
            <p14:xfrm>
              <a:off x="8723351" y="1736628"/>
              <a:ext cx="295920" cy="452160"/>
            </p14:xfrm>
          </p:contentPart>
        </mc:Choice>
        <mc:Fallback xmlns="">
          <p:pic>
            <p:nvPicPr>
              <p:cNvPr id="112" name="Ink 111">
                <a:extLst>
                  <a:ext uri="{FF2B5EF4-FFF2-40B4-BE49-F238E27FC236}">
                    <a16:creationId xmlns:a16="http://schemas.microsoft.com/office/drawing/2014/main" id="{A87E3E7E-077E-4E0B-B50A-CD0ED8DEFDFF}"/>
                  </a:ext>
                </a:extLst>
              </p:cNvPr>
              <p:cNvPicPr/>
              <p:nvPr/>
            </p:nvPicPr>
            <p:blipFill>
              <a:blip r:embed="rId81"/>
              <a:stretch>
                <a:fillRect/>
              </a:stretch>
            </p:blipFill>
            <p:spPr>
              <a:xfrm>
                <a:off x="8713991" y="1727268"/>
                <a:ext cx="3146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Ink 112">
                <a:extLst>
                  <a:ext uri="{FF2B5EF4-FFF2-40B4-BE49-F238E27FC236}">
                    <a16:creationId xmlns:a16="http://schemas.microsoft.com/office/drawing/2014/main" xmlns="" id="{F9521C34-C4E5-41B9-96E7-AC3134E88580}"/>
                  </a:ext>
                </a:extLst>
              </p14:cNvPr>
              <p14:cNvContentPartPr/>
              <p14:nvPr/>
            </p14:nvContentPartPr>
            <p14:xfrm>
              <a:off x="8164271" y="1914828"/>
              <a:ext cx="430200" cy="235080"/>
            </p14:xfrm>
          </p:contentPart>
        </mc:Choice>
        <mc:Fallback xmlns="">
          <p:pic>
            <p:nvPicPr>
              <p:cNvPr id="113" name="Ink 112">
                <a:extLst>
                  <a:ext uri="{FF2B5EF4-FFF2-40B4-BE49-F238E27FC236}">
                    <a16:creationId xmlns:a16="http://schemas.microsoft.com/office/drawing/2014/main" id="{F9521C34-C4E5-41B9-96E7-AC3134E88580}"/>
                  </a:ext>
                </a:extLst>
              </p:cNvPr>
              <p:cNvPicPr/>
              <p:nvPr/>
            </p:nvPicPr>
            <p:blipFill>
              <a:blip r:embed="rId83"/>
              <a:stretch>
                <a:fillRect/>
              </a:stretch>
            </p:blipFill>
            <p:spPr>
              <a:xfrm>
                <a:off x="8154911" y="1905468"/>
                <a:ext cx="44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Ink 113">
                <a:extLst>
                  <a:ext uri="{FF2B5EF4-FFF2-40B4-BE49-F238E27FC236}">
                    <a16:creationId xmlns:a16="http://schemas.microsoft.com/office/drawing/2014/main" xmlns="" id="{ED6E7015-0DFC-4B09-BFAC-8D18007EE010}"/>
                  </a:ext>
                </a:extLst>
              </p14:cNvPr>
              <p14:cNvContentPartPr/>
              <p14:nvPr/>
            </p14:nvContentPartPr>
            <p14:xfrm>
              <a:off x="9282071" y="1862628"/>
              <a:ext cx="93960" cy="403920"/>
            </p14:xfrm>
          </p:contentPart>
        </mc:Choice>
        <mc:Fallback xmlns="">
          <p:pic>
            <p:nvPicPr>
              <p:cNvPr id="114" name="Ink 113">
                <a:extLst>
                  <a:ext uri="{FF2B5EF4-FFF2-40B4-BE49-F238E27FC236}">
                    <a16:creationId xmlns:a16="http://schemas.microsoft.com/office/drawing/2014/main" id="{ED6E7015-0DFC-4B09-BFAC-8D18007EE010}"/>
                  </a:ext>
                </a:extLst>
              </p:cNvPr>
              <p:cNvPicPr/>
              <p:nvPr/>
            </p:nvPicPr>
            <p:blipFill>
              <a:blip r:embed="rId85"/>
              <a:stretch>
                <a:fillRect/>
              </a:stretch>
            </p:blipFill>
            <p:spPr>
              <a:xfrm>
                <a:off x="9272711" y="1853268"/>
                <a:ext cx="11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7" name="Ink 116">
                <a:extLst>
                  <a:ext uri="{FF2B5EF4-FFF2-40B4-BE49-F238E27FC236}">
                    <a16:creationId xmlns:a16="http://schemas.microsoft.com/office/drawing/2014/main" xmlns="" id="{54087965-FCB9-4ED8-976D-F62BBC563D43}"/>
                  </a:ext>
                </a:extLst>
              </p14:cNvPr>
              <p14:cNvContentPartPr/>
              <p14:nvPr/>
            </p14:nvContentPartPr>
            <p14:xfrm>
              <a:off x="9463511" y="2093028"/>
              <a:ext cx="225000" cy="345240"/>
            </p14:xfrm>
          </p:contentPart>
        </mc:Choice>
        <mc:Fallback xmlns="">
          <p:pic>
            <p:nvPicPr>
              <p:cNvPr id="117" name="Ink 116">
                <a:extLst>
                  <a:ext uri="{FF2B5EF4-FFF2-40B4-BE49-F238E27FC236}">
                    <a16:creationId xmlns:a16="http://schemas.microsoft.com/office/drawing/2014/main" id="{54087965-FCB9-4ED8-976D-F62BBC563D43}"/>
                  </a:ext>
                </a:extLst>
              </p:cNvPr>
              <p:cNvPicPr/>
              <p:nvPr/>
            </p:nvPicPr>
            <p:blipFill>
              <a:blip r:embed="rId87"/>
              <a:stretch>
                <a:fillRect/>
              </a:stretch>
            </p:blipFill>
            <p:spPr>
              <a:xfrm>
                <a:off x="9454151" y="2083668"/>
                <a:ext cx="243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8" name="Ink 117">
                <a:extLst>
                  <a:ext uri="{FF2B5EF4-FFF2-40B4-BE49-F238E27FC236}">
                    <a16:creationId xmlns:a16="http://schemas.microsoft.com/office/drawing/2014/main" xmlns="" id="{40A9FDC4-0539-414F-AB09-1333706C2C88}"/>
                  </a:ext>
                </a:extLst>
              </p14:cNvPr>
              <p14:cNvContentPartPr/>
              <p14:nvPr/>
            </p14:nvContentPartPr>
            <p14:xfrm>
              <a:off x="10083431" y="2001588"/>
              <a:ext cx="66960" cy="158760"/>
            </p14:xfrm>
          </p:contentPart>
        </mc:Choice>
        <mc:Fallback xmlns="">
          <p:pic>
            <p:nvPicPr>
              <p:cNvPr id="118" name="Ink 117">
                <a:extLst>
                  <a:ext uri="{FF2B5EF4-FFF2-40B4-BE49-F238E27FC236}">
                    <a16:creationId xmlns:a16="http://schemas.microsoft.com/office/drawing/2014/main" id="{40A9FDC4-0539-414F-AB09-1333706C2C88}"/>
                  </a:ext>
                </a:extLst>
              </p:cNvPr>
              <p:cNvPicPr/>
              <p:nvPr/>
            </p:nvPicPr>
            <p:blipFill>
              <a:blip r:embed="rId89"/>
              <a:stretch>
                <a:fillRect/>
              </a:stretch>
            </p:blipFill>
            <p:spPr>
              <a:xfrm>
                <a:off x="10074071" y="1992228"/>
                <a:ext cx="85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9" name="Ink 118">
                <a:extLst>
                  <a:ext uri="{FF2B5EF4-FFF2-40B4-BE49-F238E27FC236}">
                    <a16:creationId xmlns:a16="http://schemas.microsoft.com/office/drawing/2014/main" xmlns="" id="{B5AE25AC-7528-4402-9629-C9C80F99C037}"/>
                  </a:ext>
                </a:extLst>
              </p14:cNvPr>
              <p14:cNvContentPartPr/>
              <p14:nvPr/>
            </p14:nvContentPartPr>
            <p14:xfrm>
              <a:off x="10281431" y="2047308"/>
              <a:ext cx="81000" cy="123840"/>
            </p14:xfrm>
          </p:contentPart>
        </mc:Choice>
        <mc:Fallback xmlns="">
          <p:pic>
            <p:nvPicPr>
              <p:cNvPr id="119" name="Ink 118">
                <a:extLst>
                  <a:ext uri="{FF2B5EF4-FFF2-40B4-BE49-F238E27FC236}">
                    <a16:creationId xmlns:a16="http://schemas.microsoft.com/office/drawing/2014/main" id="{B5AE25AC-7528-4402-9629-C9C80F99C037}"/>
                  </a:ext>
                </a:extLst>
              </p:cNvPr>
              <p:cNvPicPr/>
              <p:nvPr/>
            </p:nvPicPr>
            <p:blipFill>
              <a:blip r:embed="rId91"/>
              <a:stretch>
                <a:fillRect/>
              </a:stretch>
            </p:blipFill>
            <p:spPr>
              <a:xfrm>
                <a:off x="10272071" y="2037948"/>
                <a:ext cx="99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xmlns="" id="{06657003-A30A-460A-90EA-DD94537C7F22}"/>
                  </a:ext>
                </a:extLst>
              </p14:cNvPr>
              <p14:cNvContentPartPr/>
              <p14:nvPr/>
            </p14:nvContentPartPr>
            <p14:xfrm>
              <a:off x="10435511" y="1793148"/>
              <a:ext cx="132120" cy="417240"/>
            </p14:xfrm>
          </p:contentPart>
        </mc:Choice>
        <mc:Fallback xmlns="">
          <p:pic>
            <p:nvPicPr>
              <p:cNvPr id="122" name="Ink 121">
                <a:extLst>
                  <a:ext uri="{FF2B5EF4-FFF2-40B4-BE49-F238E27FC236}">
                    <a16:creationId xmlns:a16="http://schemas.microsoft.com/office/drawing/2014/main" id="{06657003-A30A-460A-90EA-DD94537C7F22}"/>
                  </a:ext>
                </a:extLst>
              </p:cNvPr>
              <p:cNvPicPr/>
              <p:nvPr/>
            </p:nvPicPr>
            <p:blipFill>
              <a:blip r:embed="rId93"/>
              <a:stretch>
                <a:fillRect/>
              </a:stretch>
            </p:blipFill>
            <p:spPr>
              <a:xfrm>
                <a:off x="10426151" y="1783788"/>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xmlns="" id="{CF3656D2-97FE-4408-A4E2-EE90CB97D639}"/>
                  </a:ext>
                </a:extLst>
              </p14:cNvPr>
              <p14:cNvContentPartPr/>
              <p14:nvPr/>
            </p14:nvContentPartPr>
            <p14:xfrm>
              <a:off x="10165871" y="2534388"/>
              <a:ext cx="91800" cy="149400"/>
            </p14:xfrm>
          </p:contentPart>
        </mc:Choice>
        <mc:Fallback xmlns="">
          <p:pic>
            <p:nvPicPr>
              <p:cNvPr id="125" name="Ink 124">
                <a:extLst>
                  <a:ext uri="{FF2B5EF4-FFF2-40B4-BE49-F238E27FC236}">
                    <a16:creationId xmlns:a16="http://schemas.microsoft.com/office/drawing/2014/main" id="{CF3656D2-97FE-4408-A4E2-EE90CB97D639}"/>
                  </a:ext>
                </a:extLst>
              </p:cNvPr>
              <p:cNvPicPr/>
              <p:nvPr/>
            </p:nvPicPr>
            <p:blipFill>
              <a:blip r:embed="rId95"/>
              <a:stretch>
                <a:fillRect/>
              </a:stretch>
            </p:blipFill>
            <p:spPr>
              <a:xfrm>
                <a:off x="10156511" y="2525028"/>
                <a:ext cx="110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xmlns="" id="{2C588C83-CF8D-468A-BD2D-A65623E67826}"/>
                  </a:ext>
                </a:extLst>
              </p14:cNvPr>
              <p14:cNvContentPartPr/>
              <p14:nvPr/>
            </p14:nvContentPartPr>
            <p14:xfrm>
              <a:off x="10333271" y="2575068"/>
              <a:ext cx="70920" cy="90000"/>
            </p14:xfrm>
          </p:contentPart>
        </mc:Choice>
        <mc:Fallback xmlns="">
          <p:pic>
            <p:nvPicPr>
              <p:cNvPr id="126" name="Ink 125">
                <a:extLst>
                  <a:ext uri="{FF2B5EF4-FFF2-40B4-BE49-F238E27FC236}">
                    <a16:creationId xmlns:a16="http://schemas.microsoft.com/office/drawing/2014/main" id="{2C588C83-CF8D-468A-BD2D-A65623E67826}"/>
                  </a:ext>
                </a:extLst>
              </p:cNvPr>
              <p:cNvPicPr/>
              <p:nvPr/>
            </p:nvPicPr>
            <p:blipFill>
              <a:blip r:embed="rId97"/>
              <a:stretch>
                <a:fillRect/>
              </a:stretch>
            </p:blipFill>
            <p:spPr>
              <a:xfrm>
                <a:off x="10323911" y="2565708"/>
                <a:ext cx="8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xmlns="" id="{734B9AA0-45C0-4DF1-9D94-D954598D025E}"/>
                  </a:ext>
                </a:extLst>
              </p14:cNvPr>
              <p14:cNvContentPartPr/>
              <p14:nvPr/>
            </p14:nvContentPartPr>
            <p14:xfrm>
              <a:off x="10762391" y="2516748"/>
              <a:ext cx="108360" cy="188640"/>
            </p14:xfrm>
          </p:contentPart>
        </mc:Choice>
        <mc:Fallback xmlns="">
          <p:pic>
            <p:nvPicPr>
              <p:cNvPr id="129" name="Ink 128">
                <a:extLst>
                  <a:ext uri="{FF2B5EF4-FFF2-40B4-BE49-F238E27FC236}">
                    <a16:creationId xmlns:a16="http://schemas.microsoft.com/office/drawing/2014/main" id="{734B9AA0-45C0-4DF1-9D94-D954598D025E}"/>
                  </a:ext>
                </a:extLst>
              </p:cNvPr>
              <p:cNvPicPr/>
              <p:nvPr/>
            </p:nvPicPr>
            <p:blipFill>
              <a:blip r:embed="rId99"/>
              <a:stretch>
                <a:fillRect/>
              </a:stretch>
            </p:blipFill>
            <p:spPr>
              <a:xfrm>
                <a:off x="10753031" y="2507388"/>
                <a:ext cx="127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a16="http://schemas.microsoft.com/office/drawing/2014/main" xmlns="" id="{8FE0541C-8691-4A4E-9680-DE3DECAD23F6}"/>
                  </a:ext>
                </a:extLst>
              </p14:cNvPr>
              <p14:cNvContentPartPr/>
              <p14:nvPr/>
            </p14:nvContentPartPr>
            <p14:xfrm>
              <a:off x="10948511" y="2553108"/>
              <a:ext cx="102960" cy="163080"/>
            </p14:xfrm>
          </p:contentPart>
        </mc:Choice>
        <mc:Fallback xmlns="">
          <p:pic>
            <p:nvPicPr>
              <p:cNvPr id="130" name="Ink 129">
                <a:extLst>
                  <a:ext uri="{FF2B5EF4-FFF2-40B4-BE49-F238E27FC236}">
                    <a16:creationId xmlns:a16="http://schemas.microsoft.com/office/drawing/2014/main" id="{8FE0541C-8691-4A4E-9680-DE3DECAD23F6}"/>
                  </a:ext>
                </a:extLst>
              </p:cNvPr>
              <p:cNvPicPr/>
              <p:nvPr/>
            </p:nvPicPr>
            <p:blipFill>
              <a:blip r:embed="rId101"/>
              <a:stretch>
                <a:fillRect/>
              </a:stretch>
            </p:blipFill>
            <p:spPr>
              <a:xfrm>
                <a:off x="10939151" y="2543748"/>
                <a:ext cx="12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a16="http://schemas.microsoft.com/office/drawing/2014/main" xmlns="" id="{36988485-C715-47D3-A6B4-CBC2B0878518}"/>
                  </a:ext>
                </a:extLst>
              </p14:cNvPr>
              <p14:cNvContentPartPr/>
              <p14:nvPr/>
            </p14:nvContentPartPr>
            <p14:xfrm>
              <a:off x="11373311" y="2631228"/>
              <a:ext cx="12600" cy="63360"/>
            </p14:xfrm>
          </p:contentPart>
        </mc:Choice>
        <mc:Fallback xmlns="">
          <p:pic>
            <p:nvPicPr>
              <p:cNvPr id="133" name="Ink 132">
                <a:extLst>
                  <a:ext uri="{FF2B5EF4-FFF2-40B4-BE49-F238E27FC236}">
                    <a16:creationId xmlns:a16="http://schemas.microsoft.com/office/drawing/2014/main" id="{36988485-C715-47D3-A6B4-CBC2B0878518}"/>
                  </a:ext>
                </a:extLst>
              </p:cNvPr>
              <p:cNvPicPr/>
              <p:nvPr/>
            </p:nvPicPr>
            <p:blipFill>
              <a:blip r:embed="rId103"/>
              <a:stretch>
                <a:fillRect/>
              </a:stretch>
            </p:blipFill>
            <p:spPr>
              <a:xfrm>
                <a:off x="11363951" y="2621868"/>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Ink 135">
                <a:extLst>
                  <a:ext uri="{FF2B5EF4-FFF2-40B4-BE49-F238E27FC236}">
                    <a16:creationId xmlns:a16="http://schemas.microsoft.com/office/drawing/2014/main" xmlns="" id="{AE0A39DC-9730-4793-B8D4-F3D3925000C5}"/>
                  </a:ext>
                </a:extLst>
              </p14:cNvPr>
              <p14:cNvContentPartPr/>
              <p14:nvPr/>
            </p14:nvContentPartPr>
            <p14:xfrm>
              <a:off x="11397791" y="2492268"/>
              <a:ext cx="360" cy="2520"/>
            </p14:xfrm>
          </p:contentPart>
        </mc:Choice>
        <mc:Fallback xmlns="">
          <p:pic>
            <p:nvPicPr>
              <p:cNvPr id="136" name="Ink 135">
                <a:extLst>
                  <a:ext uri="{FF2B5EF4-FFF2-40B4-BE49-F238E27FC236}">
                    <a16:creationId xmlns:a16="http://schemas.microsoft.com/office/drawing/2014/main" id="{AE0A39DC-9730-4793-B8D4-F3D3925000C5}"/>
                  </a:ext>
                </a:extLst>
              </p:cNvPr>
              <p:cNvPicPr/>
              <p:nvPr/>
            </p:nvPicPr>
            <p:blipFill>
              <a:blip r:embed="rId105"/>
              <a:stretch>
                <a:fillRect/>
              </a:stretch>
            </p:blipFill>
            <p:spPr>
              <a:xfrm>
                <a:off x="11388431" y="2482908"/>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Ink 137">
                <a:extLst>
                  <a:ext uri="{FF2B5EF4-FFF2-40B4-BE49-F238E27FC236}">
                    <a16:creationId xmlns:a16="http://schemas.microsoft.com/office/drawing/2014/main" xmlns="" id="{7D71DCFF-CE75-4576-868F-C583BC535C99}"/>
                  </a:ext>
                </a:extLst>
              </p14:cNvPr>
              <p14:cNvContentPartPr/>
              <p14:nvPr/>
            </p14:nvContentPartPr>
            <p14:xfrm>
              <a:off x="11129231" y="2212188"/>
              <a:ext cx="122400" cy="543240"/>
            </p14:xfrm>
          </p:contentPart>
        </mc:Choice>
        <mc:Fallback xmlns="">
          <p:pic>
            <p:nvPicPr>
              <p:cNvPr id="138" name="Ink 137">
                <a:extLst>
                  <a:ext uri="{FF2B5EF4-FFF2-40B4-BE49-F238E27FC236}">
                    <a16:creationId xmlns:a16="http://schemas.microsoft.com/office/drawing/2014/main" id="{7D71DCFF-CE75-4576-868F-C583BC535C99}"/>
                  </a:ext>
                </a:extLst>
              </p:cNvPr>
              <p:cNvPicPr/>
              <p:nvPr/>
            </p:nvPicPr>
            <p:blipFill>
              <a:blip r:embed="rId107"/>
              <a:stretch>
                <a:fillRect/>
              </a:stretch>
            </p:blipFill>
            <p:spPr>
              <a:xfrm>
                <a:off x="11119871" y="2202828"/>
                <a:ext cx="1411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Ink 138">
                <a:extLst>
                  <a:ext uri="{FF2B5EF4-FFF2-40B4-BE49-F238E27FC236}">
                    <a16:creationId xmlns:a16="http://schemas.microsoft.com/office/drawing/2014/main" xmlns="" id="{10AF4208-2E2D-494B-B9D7-08F9C0388CB6}"/>
                  </a:ext>
                </a:extLst>
              </p14:cNvPr>
              <p14:cNvContentPartPr/>
              <p14:nvPr/>
            </p14:nvContentPartPr>
            <p14:xfrm>
              <a:off x="11478431" y="2559588"/>
              <a:ext cx="263880" cy="297720"/>
            </p14:xfrm>
          </p:contentPart>
        </mc:Choice>
        <mc:Fallback xmlns="">
          <p:pic>
            <p:nvPicPr>
              <p:cNvPr id="139" name="Ink 138">
                <a:extLst>
                  <a:ext uri="{FF2B5EF4-FFF2-40B4-BE49-F238E27FC236}">
                    <a16:creationId xmlns:a16="http://schemas.microsoft.com/office/drawing/2014/main" id="{10AF4208-2E2D-494B-B9D7-08F9C0388CB6}"/>
                  </a:ext>
                </a:extLst>
              </p:cNvPr>
              <p:cNvPicPr/>
              <p:nvPr/>
            </p:nvPicPr>
            <p:blipFill>
              <a:blip r:embed="rId109"/>
              <a:stretch>
                <a:fillRect/>
              </a:stretch>
            </p:blipFill>
            <p:spPr>
              <a:xfrm>
                <a:off x="11469071" y="2550228"/>
                <a:ext cx="282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Ink 139">
                <a:extLst>
                  <a:ext uri="{FF2B5EF4-FFF2-40B4-BE49-F238E27FC236}">
                    <a16:creationId xmlns:a16="http://schemas.microsoft.com/office/drawing/2014/main" xmlns="" id="{01F81806-D4E3-4F60-87E1-C22E0913B9A5}"/>
                  </a:ext>
                </a:extLst>
              </p14:cNvPr>
              <p14:cNvContentPartPr/>
              <p14:nvPr/>
            </p14:nvContentPartPr>
            <p14:xfrm>
              <a:off x="10497791" y="2504868"/>
              <a:ext cx="153360" cy="315720"/>
            </p14:xfrm>
          </p:contentPart>
        </mc:Choice>
        <mc:Fallback xmlns="">
          <p:pic>
            <p:nvPicPr>
              <p:cNvPr id="140" name="Ink 139">
                <a:extLst>
                  <a:ext uri="{FF2B5EF4-FFF2-40B4-BE49-F238E27FC236}">
                    <a16:creationId xmlns:a16="http://schemas.microsoft.com/office/drawing/2014/main" id="{01F81806-D4E3-4F60-87E1-C22E0913B9A5}"/>
                  </a:ext>
                </a:extLst>
              </p:cNvPr>
              <p:cNvPicPr/>
              <p:nvPr/>
            </p:nvPicPr>
            <p:blipFill>
              <a:blip r:embed="rId111"/>
              <a:stretch>
                <a:fillRect/>
              </a:stretch>
            </p:blipFill>
            <p:spPr>
              <a:xfrm>
                <a:off x="10488431" y="2495508"/>
                <a:ext cx="172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1" name="Ink 140">
                <a:extLst>
                  <a:ext uri="{FF2B5EF4-FFF2-40B4-BE49-F238E27FC236}">
                    <a16:creationId xmlns:a16="http://schemas.microsoft.com/office/drawing/2014/main" xmlns="" id="{8E7E8C73-839B-4BF9-9134-F7961AEB75BF}"/>
                  </a:ext>
                </a:extLst>
              </p14:cNvPr>
              <p14:cNvContentPartPr/>
              <p14:nvPr/>
            </p14:nvContentPartPr>
            <p14:xfrm>
              <a:off x="9922511" y="2465988"/>
              <a:ext cx="142200" cy="356760"/>
            </p14:xfrm>
          </p:contentPart>
        </mc:Choice>
        <mc:Fallback xmlns="">
          <p:pic>
            <p:nvPicPr>
              <p:cNvPr id="141" name="Ink 140">
                <a:extLst>
                  <a:ext uri="{FF2B5EF4-FFF2-40B4-BE49-F238E27FC236}">
                    <a16:creationId xmlns:a16="http://schemas.microsoft.com/office/drawing/2014/main" id="{8E7E8C73-839B-4BF9-9134-F7961AEB75BF}"/>
                  </a:ext>
                </a:extLst>
              </p:cNvPr>
              <p:cNvPicPr/>
              <p:nvPr/>
            </p:nvPicPr>
            <p:blipFill>
              <a:blip r:embed="rId113"/>
              <a:stretch>
                <a:fillRect/>
              </a:stretch>
            </p:blipFill>
            <p:spPr>
              <a:xfrm>
                <a:off x="9913151" y="2456628"/>
                <a:ext cx="160920" cy="375480"/>
              </a:xfrm>
              <a:prstGeom prst="rect">
                <a:avLst/>
              </a:prstGeom>
            </p:spPr>
          </p:pic>
        </mc:Fallback>
      </mc:AlternateContent>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PageObject</a:t>
            </a:r>
            <a:r>
              <a:rPr lang="en-US" sz="4800" dirty="0"/>
              <a:t> - navigation</a:t>
            </a:r>
          </a:p>
        </p:txBody>
      </p:sp>
    </p:spTree>
    <p:extLst>
      <p:ext uri="{BB962C8B-B14F-4D97-AF65-F5344CB8AC3E}">
        <p14:creationId xmlns:p14="http://schemas.microsoft.com/office/powerpoint/2010/main" val="3535715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xmlns=""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xmlns=""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xmlns=""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xmlns=""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xmlns=""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xmlns=""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xmlns=""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xmlns=""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xmlns=""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xmlns=""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xmlns=""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xmlns=""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xmlns=""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xmlns=""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xmlns=""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xmlns=""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xmlns=""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xmlns=""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xmlns=""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xmlns=""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xmlns=""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xmlns=""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xmlns=""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xmlns=""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xmlns=""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xmlns=""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xmlns=""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xmlns=""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xmlns=""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xmlns=""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xmlns=""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xmlns=""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xmlns=""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436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xmlns=""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xmlns=""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xmlns=""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xmlns=""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xmlns=""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xmlns=""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a16="http://schemas.microsoft.com/office/drawing/2014/main" xmlns=""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PageObject</a:t>
            </a:r>
            <a:endParaRPr lang="en-US" sz="4800" dirty="0"/>
          </a:p>
        </p:txBody>
      </p:sp>
    </p:spTree>
    <p:extLst>
      <p:ext uri="{BB962C8B-B14F-4D97-AF65-F5344CB8AC3E}">
        <p14:creationId xmlns:p14="http://schemas.microsoft.com/office/powerpoint/2010/main" val="2923426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xmlns=""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xmlns=""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xmlns=""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xmlns=""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xmlns=""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xmlns=""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xmlns=""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xmlns=""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xmlns=""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xmlns=""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xmlns=""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xmlns=""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xmlns=""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xmlns=""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xmlns=""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xmlns=""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xmlns=""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xmlns=""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xmlns=""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xmlns=""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xmlns=""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xmlns=""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xmlns=""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xmlns=""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xmlns=""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xmlns=""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xmlns=""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xmlns=""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xmlns=""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xmlns=""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xmlns=""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xmlns=""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xmlns=""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xmlns=""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xmlns=""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xmlns=""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xmlns=""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xmlns=""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xmlns=""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xmlns=""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xmlns=""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xmlns=""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xmlns=""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xmlns=""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xmlns=""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xmlns=""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xmlns=""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xmlns=""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xmlns=""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xmlns=""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39023</TotalTime>
  <Words>8393</Words>
  <Application>Microsoft Office PowerPoint</Application>
  <PresentationFormat>Widescreen</PresentationFormat>
  <Paragraphs>709</Paragraphs>
  <Slides>92</Slides>
  <Notes>92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vt:lpstr>
      <vt:lpstr>PageObject</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889</cp:revision>
  <dcterms:created xsi:type="dcterms:W3CDTF">2013-12-09T01:29:59Z</dcterms:created>
  <dcterms:modified xsi:type="dcterms:W3CDTF">2018-04-19T03:38:04Z</dcterms:modified>
</cp:coreProperties>
</file>